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62" r:id="rId2"/>
    <p:sldMasterId id="2147483672" r:id="rId3"/>
    <p:sldMasterId id="2147483677" r:id="rId4"/>
    <p:sldMasterId id="2147483680" r:id="rId5"/>
    <p:sldMasterId id="2147483683" r:id="rId6"/>
  </p:sldMasterIdLst>
  <p:sldIdLst>
    <p:sldId id="270" r:id="rId7"/>
    <p:sldId id="271" r:id="rId8"/>
    <p:sldId id="282" r:id="rId9"/>
    <p:sldId id="281" r:id="rId10"/>
    <p:sldId id="284" r:id="rId11"/>
    <p:sldId id="283" r:id="rId12"/>
    <p:sldId id="280" r:id="rId13"/>
    <p:sldId id="285" r:id="rId14"/>
    <p:sldId id="286" r:id="rId15"/>
    <p:sldId id="296" r:id="rId16"/>
    <p:sldId id="287" r:id="rId17"/>
    <p:sldId id="288" r:id="rId18"/>
    <p:sldId id="289" r:id="rId19"/>
    <p:sldId id="290" r:id="rId20"/>
    <p:sldId id="291" r:id="rId21"/>
    <p:sldId id="295" r:id="rId22"/>
    <p:sldId id="298" r:id="rId23"/>
    <p:sldId id="279" r:id="rId24"/>
    <p:sldId id="292" r:id="rId25"/>
    <p:sldId id="299" r:id="rId26"/>
    <p:sldId id="293" r:id="rId27"/>
    <p:sldId id="294" r:id="rId28"/>
    <p:sldId id="275" r:id="rId29"/>
    <p:sldId id="276" r:id="rId30"/>
    <p:sldId id="277" r:id="rId31"/>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Fira Sans" panose="020B0503050000020004" pitchFamily="34" charset="0"/>
      <p:regular r:id="rId36"/>
      <p:bold r:id="rId37"/>
      <p:italic r:id="rId38"/>
      <p:boldItalic r:id="rId39"/>
    </p:embeddedFont>
    <p:embeddedFont>
      <p:font typeface="Fira Sans ExtraBold" panose="020B0903050000020004" pitchFamily="34" charset="0"/>
      <p:bold r:id="rId40"/>
      <p:boldItalic r:id="rId41"/>
    </p:embeddedFont>
    <p:embeddedFont>
      <p:font typeface="Fira Sans Light" panose="020B0403050000020004" pitchFamily="34" charset="0"/>
      <p:regular r:id="rId42"/>
      <p:italic r:id="rId43"/>
    </p:embeddedFont>
    <p:embeddedFont>
      <p:font typeface="Poppins" panose="00000500000000000000" pitchFamily="2"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6164"/>
    <a:srgbClr val="146464"/>
    <a:srgbClr val="145F64"/>
    <a:srgbClr val="1D6164"/>
    <a:srgbClr val="2A6164"/>
    <a:srgbClr val="49BFBE"/>
    <a:srgbClr val="49BDBE"/>
    <a:srgbClr val="54BDBE"/>
    <a:srgbClr val="6ABDBE"/>
    <a:srgbClr val="0A1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18302A-8598-4478-8581-8C33EE11263A}" v="61" dt="2023-11-27T15:02:25.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2" autoAdjust="0"/>
    <p:restoredTop sz="94671"/>
  </p:normalViewPr>
  <p:slideViewPr>
    <p:cSldViewPr snapToGrid="0" snapToObjects="1">
      <p:cViewPr varScale="1">
        <p:scale>
          <a:sx n="104" d="100"/>
          <a:sy n="104" d="100"/>
        </p:scale>
        <p:origin x="144" y="3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5.fntdata"/><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13.fntdata"/><Relationship Id="rId52"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TTON, David" userId="fae79787-f874-4df5-8df2-921994db9024" providerId="ADAL" clId="{60E55DB6-4A49-401D-A3C4-F26C686D55C7}"/>
    <pc:docChg chg="undo custSel addSld modSld sldOrd">
      <pc:chgData name="BUTTON, David" userId="fae79787-f874-4df5-8df2-921994db9024" providerId="ADAL" clId="{60E55DB6-4A49-401D-A3C4-F26C686D55C7}" dt="2023-11-21T05:08:39.955" v="1543" actId="478"/>
      <pc:docMkLst>
        <pc:docMk/>
      </pc:docMkLst>
      <pc:sldChg chg="addSp delSp modSp mod">
        <pc:chgData name="BUTTON, David" userId="fae79787-f874-4df5-8df2-921994db9024" providerId="ADAL" clId="{60E55DB6-4A49-401D-A3C4-F26C686D55C7}" dt="2023-11-21T05:08:39.955" v="1543" actId="478"/>
        <pc:sldMkLst>
          <pc:docMk/>
          <pc:sldMk cId="83073539" sldId="275"/>
        </pc:sldMkLst>
        <pc:spChg chg="del">
          <ac:chgData name="BUTTON, David" userId="fae79787-f874-4df5-8df2-921994db9024" providerId="ADAL" clId="{60E55DB6-4A49-401D-A3C4-F26C686D55C7}" dt="2023-11-21T05:06:03.617" v="1534" actId="478"/>
          <ac:spMkLst>
            <pc:docMk/>
            <pc:sldMk cId="83073539" sldId="275"/>
            <ac:spMk id="2" creationId="{72302B4C-53DB-9F44-82F9-73D216DF0179}"/>
          </ac:spMkLst>
        </pc:spChg>
        <pc:spChg chg="del">
          <ac:chgData name="BUTTON, David" userId="fae79787-f874-4df5-8df2-921994db9024" providerId="ADAL" clId="{60E55DB6-4A49-401D-A3C4-F26C686D55C7}" dt="2023-11-21T05:08:39.955" v="1543" actId="478"/>
          <ac:spMkLst>
            <pc:docMk/>
            <pc:sldMk cId="83073539" sldId="275"/>
            <ac:spMk id="3" creationId="{CA350422-FEDF-0046-8BC4-0CD421351CDB}"/>
          </ac:spMkLst>
        </pc:spChg>
        <pc:spChg chg="add del mod">
          <ac:chgData name="BUTTON, David" userId="fae79787-f874-4df5-8df2-921994db9024" providerId="ADAL" clId="{60E55DB6-4A49-401D-A3C4-F26C686D55C7}" dt="2023-11-21T05:06:40.701" v="1541" actId="1076"/>
          <ac:spMkLst>
            <pc:docMk/>
            <pc:sldMk cId="83073539" sldId="275"/>
            <ac:spMk id="5" creationId="{E5F6EC09-CD5B-C8D4-E6C9-9A75CA107E43}"/>
          </ac:spMkLst>
        </pc:spChg>
        <pc:spChg chg="add mod">
          <ac:chgData name="BUTTON, David" userId="fae79787-f874-4df5-8df2-921994db9024" providerId="ADAL" clId="{60E55DB6-4A49-401D-A3C4-F26C686D55C7}" dt="2023-11-21T05:06:28.969" v="1538" actId="1076"/>
          <ac:spMkLst>
            <pc:docMk/>
            <pc:sldMk cId="83073539" sldId="275"/>
            <ac:spMk id="7" creationId="{1DC9EFCF-BE6C-30FA-6660-C02109B8C7E6}"/>
          </ac:spMkLst>
        </pc:spChg>
        <pc:spChg chg="add mod">
          <ac:chgData name="BUTTON, David" userId="fae79787-f874-4df5-8df2-921994db9024" providerId="ADAL" clId="{60E55DB6-4A49-401D-A3C4-F26C686D55C7}" dt="2023-11-21T05:06:28.969" v="1538" actId="1076"/>
          <ac:spMkLst>
            <pc:docMk/>
            <pc:sldMk cId="83073539" sldId="275"/>
            <ac:spMk id="9" creationId="{7C33CA71-8F72-78DE-EEC0-87858466F89B}"/>
          </ac:spMkLst>
        </pc:spChg>
        <pc:spChg chg="add mod">
          <ac:chgData name="BUTTON, David" userId="fae79787-f874-4df5-8df2-921994db9024" providerId="ADAL" clId="{60E55DB6-4A49-401D-A3C4-F26C686D55C7}" dt="2023-11-21T05:06:28.969" v="1538" actId="1076"/>
          <ac:spMkLst>
            <pc:docMk/>
            <pc:sldMk cId="83073539" sldId="275"/>
            <ac:spMk id="11" creationId="{0875B4C9-AF84-AEB3-C84D-BF4229840B66}"/>
          </ac:spMkLst>
        </pc:spChg>
        <pc:spChg chg="add del mod">
          <ac:chgData name="BUTTON, David" userId="fae79787-f874-4df5-8df2-921994db9024" providerId="ADAL" clId="{60E55DB6-4A49-401D-A3C4-F26C686D55C7}" dt="2023-11-21T05:06:35.090" v="1540" actId="478"/>
          <ac:spMkLst>
            <pc:docMk/>
            <pc:sldMk cId="83073539" sldId="275"/>
            <ac:spMk id="13" creationId="{5A857D10-F071-4C56-03E5-A18BFC4902F2}"/>
          </ac:spMkLst>
        </pc:spChg>
        <pc:picChg chg="add del">
          <ac:chgData name="BUTTON, David" userId="fae79787-f874-4df5-8df2-921994db9024" providerId="ADAL" clId="{60E55DB6-4A49-401D-A3C4-F26C686D55C7}" dt="2023-11-21T05:06:21.171" v="1535" actId="478"/>
          <ac:picMkLst>
            <pc:docMk/>
            <pc:sldMk cId="83073539" sldId="275"/>
            <ac:picMk id="4" creationId="{1299269D-8E76-A949-D789-62EFA9414BA6}"/>
          </ac:picMkLst>
        </pc:picChg>
        <pc:picChg chg="add mod">
          <ac:chgData name="BUTTON, David" userId="fae79787-f874-4df5-8df2-921994db9024" providerId="ADAL" clId="{60E55DB6-4A49-401D-A3C4-F26C686D55C7}" dt="2023-11-21T05:06:28.969" v="1538" actId="1076"/>
          <ac:picMkLst>
            <pc:docMk/>
            <pc:sldMk cId="83073539" sldId="275"/>
            <ac:picMk id="6" creationId="{A8E09E6E-FAE5-7EFB-ED35-64FE04F61A8F}"/>
          </ac:picMkLst>
        </pc:picChg>
        <pc:picChg chg="add mod">
          <ac:chgData name="BUTTON, David" userId="fae79787-f874-4df5-8df2-921994db9024" providerId="ADAL" clId="{60E55DB6-4A49-401D-A3C4-F26C686D55C7}" dt="2023-11-21T05:06:28.969" v="1538" actId="1076"/>
          <ac:picMkLst>
            <pc:docMk/>
            <pc:sldMk cId="83073539" sldId="275"/>
            <ac:picMk id="8" creationId="{EB5648FD-1E93-1753-15C9-2D13CA1C79B8}"/>
          </ac:picMkLst>
        </pc:picChg>
        <pc:picChg chg="add mod">
          <ac:chgData name="BUTTON, David" userId="fae79787-f874-4df5-8df2-921994db9024" providerId="ADAL" clId="{60E55DB6-4A49-401D-A3C4-F26C686D55C7}" dt="2023-11-21T05:06:28.969" v="1538" actId="1076"/>
          <ac:picMkLst>
            <pc:docMk/>
            <pc:sldMk cId="83073539" sldId="275"/>
            <ac:picMk id="10" creationId="{3591AC9F-A111-97BF-FE46-171C98901939}"/>
          </ac:picMkLst>
        </pc:picChg>
      </pc:sldChg>
      <pc:sldChg chg="modSp mod ord">
        <pc:chgData name="BUTTON, David" userId="fae79787-f874-4df5-8df2-921994db9024" providerId="ADAL" clId="{60E55DB6-4A49-401D-A3C4-F26C686D55C7}" dt="2023-11-21T04:12:56.386" v="1326" actId="20577"/>
        <pc:sldMkLst>
          <pc:docMk/>
          <pc:sldMk cId="3619951288" sldId="279"/>
        </pc:sldMkLst>
        <pc:spChg chg="mod">
          <ac:chgData name="BUTTON, David" userId="fae79787-f874-4df5-8df2-921994db9024" providerId="ADAL" clId="{60E55DB6-4A49-401D-A3C4-F26C686D55C7}" dt="2023-11-21T04:12:56.386" v="1326" actId="20577"/>
          <ac:spMkLst>
            <pc:docMk/>
            <pc:sldMk cId="3619951288" sldId="279"/>
            <ac:spMk id="6" creationId="{B3E026F8-EF1F-E162-4B5B-9B7CA975B644}"/>
          </ac:spMkLst>
        </pc:spChg>
      </pc:sldChg>
      <pc:sldChg chg="ord">
        <pc:chgData name="BUTTON, David" userId="fae79787-f874-4df5-8df2-921994db9024" providerId="ADAL" clId="{60E55DB6-4A49-401D-A3C4-F26C686D55C7}" dt="2023-11-21T03:45:29.481" v="714"/>
        <pc:sldMkLst>
          <pc:docMk/>
          <pc:sldMk cId="674922243" sldId="280"/>
        </pc:sldMkLst>
      </pc:sldChg>
      <pc:sldChg chg="addSp delSp modSp mod ord">
        <pc:chgData name="BUTTON, David" userId="fae79787-f874-4df5-8df2-921994db9024" providerId="ADAL" clId="{60E55DB6-4A49-401D-A3C4-F26C686D55C7}" dt="2023-11-21T03:46:30.204" v="722" actId="1076"/>
        <pc:sldMkLst>
          <pc:docMk/>
          <pc:sldMk cId="3309181494" sldId="281"/>
        </pc:sldMkLst>
        <pc:spChg chg="mod">
          <ac:chgData name="BUTTON, David" userId="fae79787-f874-4df5-8df2-921994db9024" providerId="ADAL" clId="{60E55DB6-4A49-401D-A3C4-F26C686D55C7}" dt="2023-11-21T01:24:42.444" v="123" actId="20577"/>
          <ac:spMkLst>
            <pc:docMk/>
            <pc:sldMk cId="3309181494" sldId="281"/>
            <ac:spMk id="2" creationId="{FD25FFA6-BBF8-A107-487C-D18FCCBBFF22}"/>
          </ac:spMkLst>
        </pc:spChg>
        <pc:spChg chg="del mod">
          <ac:chgData name="BUTTON, David" userId="fae79787-f874-4df5-8df2-921994db9024" providerId="ADAL" clId="{60E55DB6-4A49-401D-A3C4-F26C686D55C7}" dt="2023-11-21T03:46:26.477" v="721" actId="478"/>
          <ac:spMkLst>
            <pc:docMk/>
            <pc:sldMk cId="3309181494" sldId="281"/>
            <ac:spMk id="7" creationId="{AB60D85A-E895-3D6D-C511-A65EEDE835C9}"/>
          </ac:spMkLst>
        </pc:spChg>
        <pc:spChg chg="del mod">
          <ac:chgData name="BUTTON, David" userId="fae79787-f874-4df5-8df2-921994db9024" providerId="ADAL" clId="{60E55DB6-4A49-401D-A3C4-F26C686D55C7}" dt="2023-11-21T01:20:20.164" v="73" actId="478"/>
          <ac:spMkLst>
            <pc:docMk/>
            <pc:sldMk cId="3309181494" sldId="281"/>
            <ac:spMk id="8" creationId="{F1A806D6-F715-897A-90F1-5EC881A6806D}"/>
          </ac:spMkLst>
        </pc:spChg>
        <pc:spChg chg="add del mod">
          <ac:chgData name="BUTTON, David" userId="fae79787-f874-4df5-8df2-921994db9024" providerId="ADAL" clId="{60E55DB6-4A49-401D-A3C4-F26C686D55C7}" dt="2023-11-21T03:46:20.581" v="719" actId="21"/>
          <ac:spMkLst>
            <pc:docMk/>
            <pc:sldMk cId="3309181494" sldId="281"/>
            <ac:spMk id="10" creationId="{80B02DF3-4E39-262E-6D31-2E6E4F9F56DC}"/>
          </ac:spMkLst>
        </pc:spChg>
        <pc:spChg chg="add mod">
          <ac:chgData name="BUTTON, David" userId="fae79787-f874-4df5-8df2-921994db9024" providerId="ADAL" clId="{60E55DB6-4A49-401D-A3C4-F26C686D55C7}" dt="2023-11-21T03:46:30.204" v="722" actId="1076"/>
          <ac:spMkLst>
            <pc:docMk/>
            <pc:sldMk cId="3309181494" sldId="281"/>
            <ac:spMk id="12" creationId="{EE409352-4739-5651-BF38-5A64DBF10411}"/>
          </ac:spMkLst>
        </pc:spChg>
        <pc:grpChg chg="mod">
          <ac:chgData name="BUTTON, David" userId="fae79787-f874-4df5-8df2-921994db9024" providerId="ADAL" clId="{60E55DB6-4A49-401D-A3C4-F26C686D55C7}" dt="2023-11-21T03:46:23.164" v="720" actId="1076"/>
          <ac:grpSpMkLst>
            <pc:docMk/>
            <pc:sldMk cId="3309181494" sldId="281"/>
            <ac:grpSpMk id="4" creationId="{B5D73C42-978E-C280-6020-635F7CE630A6}"/>
          </ac:grpSpMkLst>
        </pc:grpChg>
        <pc:picChg chg="mod">
          <ac:chgData name="BUTTON, David" userId="fae79787-f874-4df5-8df2-921994db9024" providerId="ADAL" clId="{60E55DB6-4A49-401D-A3C4-F26C686D55C7}" dt="2023-11-21T01:21:36.665" v="78" actId="14100"/>
          <ac:picMkLst>
            <pc:docMk/>
            <pc:sldMk cId="3309181494" sldId="281"/>
            <ac:picMk id="6" creationId="{E4ED598D-966E-7B6D-F46A-599E2DAF71D3}"/>
          </ac:picMkLst>
        </pc:picChg>
        <pc:picChg chg="add del mod modCrop">
          <ac:chgData name="BUTTON, David" userId="fae79787-f874-4df5-8df2-921994db9024" providerId="ADAL" clId="{60E55DB6-4A49-401D-A3C4-F26C686D55C7}" dt="2023-11-21T03:46:20.581" v="719" actId="21"/>
          <ac:picMkLst>
            <pc:docMk/>
            <pc:sldMk cId="3309181494" sldId="281"/>
            <ac:picMk id="9" creationId="{A3AD4500-A5FD-E708-A695-6ED66197F880}"/>
          </ac:picMkLst>
        </pc:picChg>
      </pc:sldChg>
      <pc:sldChg chg="addSp modSp mod">
        <pc:chgData name="BUTTON, David" userId="fae79787-f874-4df5-8df2-921994db9024" providerId="ADAL" clId="{60E55DB6-4A49-401D-A3C4-F26C686D55C7}" dt="2023-11-21T01:14:25.728" v="27" actId="1076"/>
        <pc:sldMkLst>
          <pc:docMk/>
          <pc:sldMk cId="4153916457" sldId="282"/>
        </pc:sldMkLst>
        <pc:spChg chg="mod">
          <ac:chgData name="BUTTON, David" userId="fae79787-f874-4df5-8df2-921994db9024" providerId="ADAL" clId="{60E55DB6-4A49-401D-A3C4-F26C686D55C7}" dt="2023-11-21T01:12:42.121" v="17" actId="115"/>
          <ac:spMkLst>
            <pc:docMk/>
            <pc:sldMk cId="4153916457" sldId="282"/>
            <ac:spMk id="6" creationId="{9A2B6275-37B4-00DC-FA14-39DCA66E7725}"/>
          </ac:spMkLst>
        </pc:spChg>
        <pc:spChg chg="mod">
          <ac:chgData name="BUTTON, David" userId="fae79787-f874-4df5-8df2-921994db9024" providerId="ADAL" clId="{60E55DB6-4A49-401D-A3C4-F26C686D55C7}" dt="2023-11-21T01:14:25.728" v="27" actId="1076"/>
          <ac:spMkLst>
            <pc:docMk/>
            <pc:sldMk cId="4153916457" sldId="282"/>
            <ac:spMk id="8" creationId="{D6B39443-5862-6469-DF94-08EB7810B754}"/>
          </ac:spMkLst>
        </pc:spChg>
        <pc:spChg chg="mod">
          <ac:chgData name="BUTTON, David" userId="fae79787-f874-4df5-8df2-921994db9024" providerId="ADAL" clId="{60E55DB6-4A49-401D-A3C4-F26C686D55C7}" dt="2023-11-21T01:13:13.712" v="24" actId="1076"/>
          <ac:spMkLst>
            <pc:docMk/>
            <pc:sldMk cId="4153916457" sldId="282"/>
            <ac:spMk id="10" creationId="{D6CF00A4-F765-840A-0DED-367408AABAA7}"/>
          </ac:spMkLst>
        </pc:spChg>
        <pc:spChg chg="add mod">
          <ac:chgData name="BUTTON, David" userId="fae79787-f874-4df5-8df2-921994db9024" providerId="ADAL" clId="{60E55DB6-4A49-401D-A3C4-F26C686D55C7}" dt="2023-11-21T01:11:51.313" v="13" actId="1076"/>
          <ac:spMkLst>
            <pc:docMk/>
            <pc:sldMk cId="4153916457" sldId="282"/>
            <ac:spMk id="12" creationId="{D939CD0D-3ABA-78CB-5ECF-6B72DE71CCC5}"/>
          </ac:spMkLst>
        </pc:spChg>
        <pc:picChg chg="mod">
          <ac:chgData name="BUTTON, David" userId="fae79787-f874-4df5-8df2-921994db9024" providerId="ADAL" clId="{60E55DB6-4A49-401D-A3C4-F26C686D55C7}" dt="2023-11-21T01:11:51.313" v="13" actId="1076"/>
          <ac:picMkLst>
            <pc:docMk/>
            <pc:sldMk cId="4153916457" sldId="282"/>
            <ac:picMk id="4" creationId="{C5FFCEFE-B6AE-BB30-109C-FD244B158150}"/>
          </ac:picMkLst>
        </pc:picChg>
        <pc:picChg chg="mod">
          <ac:chgData name="BUTTON, David" userId="fae79787-f874-4df5-8df2-921994db9024" providerId="ADAL" clId="{60E55DB6-4A49-401D-A3C4-F26C686D55C7}" dt="2023-11-21T01:14:17.347" v="25" actId="1076"/>
          <ac:picMkLst>
            <pc:docMk/>
            <pc:sldMk cId="4153916457" sldId="282"/>
            <ac:picMk id="1026" creationId="{BAC5A6DC-6B13-4DC2-86B6-3BFFB4F60243}"/>
          </ac:picMkLst>
        </pc:picChg>
      </pc:sldChg>
      <pc:sldChg chg="addSp delSp modSp add mod ord">
        <pc:chgData name="BUTTON, David" userId="fae79787-f874-4df5-8df2-921994db9024" providerId="ADAL" clId="{60E55DB6-4A49-401D-A3C4-F26C686D55C7}" dt="2023-11-21T03:45:22.073" v="712"/>
        <pc:sldMkLst>
          <pc:docMk/>
          <pc:sldMk cId="2262600113" sldId="283"/>
        </pc:sldMkLst>
        <pc:spChg chg="mod">
          <ac:chgData name="BUTTON, David" userId="fae79787-f874-4df5-8df2-921994db9024" providerId="ADAL" clId="{60E55DB6-4A49-401D-A3C4-F26C686D55C7}" dt="2023-11-21T01:34:39.142" v="214" actId="20577"/>
          <ac:spMkLst>
            <pc:docMk/>
            <pc:sldMk cId="2262600113" sldId="283"/>
            <ac:spMk id="2" creationId="{FD25FFA6-BBF8-A107-487C-D18FCCBBFF22}"/>
          </ac:spMkLst>
        </pc:spChg>
        <pc:spChg chg="add mod">
          <ac:chgData name="BUTTON, David" userId="fae79787-f874-4df5-8df2-921994db9024" providerId="ADAL" clId="{60E55DB6-4A49-401D-A3C4-F26C686D55C7}" dt="2023-11-21T01:28:45.419" v="140" actId="27636"/>
          <ac:spMkLst>
            <pc:docMk/>
            <pc:sldMk cId="2262600113" sldId="283"/>
            <ac:spMk id="3" creationId="{80A65B1A-E7B8-36E9-D56C-DC3C44C39A0B}"/>
          </ac:spMkLst>
        </pc:spChg>
        <pc:spChg chg="del">
          <ac:chgData name="BUTTON, David" userId="fae79787-f874-4df5-8df2-921994db9024" providerId="ADAL" clId="{60E55DB6-4A49-401D-A3C4-F26C686D55C7}" dt="2023-11-21T01:25:38.598" v="126" actId="478"/>
          <ac:spMkLst>
            <pc:docMk/>
            <pc:sldMk cId="2262600113" sldId="283"/>
            <ac:spMk id="7" creationId="{AB60D85A-E895-3D6D-C511-A65EEDE835C9}"/>
          </ac:spMkLst>
        </pc:spChg>
        <pc:spChg chg="del">
          <ac:chgData name="BUTTON, David" userId="fae79787-f874-4df5-8df2-921994db9024" providerId="ADAL" clId="{60E55DB6-4A49-401D-A3C4-F26C686D55C7}" dt="2023-11-21T01:25:40.989" v="128" actId="478"/>
          <ac:spMkLst>
            <pc:docMk/>
            <pc:sldMk cId="2262600113" sldId="283"/>
            <ac:spMk id="10" creationId="{80B02DF3-4E39-262E-6D31-2E6E4F9F56DC}"/>
          </ac:spMkLst>
        </pc:spChg>
        <pc:spChg chg="add mod">
          <ac:chgData name="BUTTON, David" userId="fae79787-f874-4df5-8df2-921994db9024" providerId="ADAL" clId="{60E55DB6-4A49-401D-A3C4-F26C686D55C7}" dt="2023-11-21T01:26:57.829" v="137" actId="1076"/>
          <ac:spMkLst>
            <pc:docMk/>
            <pc:sldMk cId="2262600113" sldId="283"/>
            <ac:spMk id="11" creationId="{67493E98-1402-D075-9C63-B45CF8DA8E76}"/>
          </ac:spMkLst>
        </pc:spChg>
        <pc:spChg chg="del">
          <ac:chgData name="BUTTON, David" userId="fae79787-f874-4df5-8df2-921994db9024" providerId="ADAL" clId="{60E55DB6-4A49-401D-A3C4-F26C686D55C7}" dt="2023-11-21T01:25:42.967" v="129" actId="478"/>
          <ac:spMkLst>
            <pc:docMk/>
            <pc:sldMk cId="2262600113" sldId="283"/>
            <ac:spMk id="12" creationId="{EE409352-4739-5651-BF38-5A64DBF10411}"/>
          </ac:spMkLst>
        </pc:spChg>
        <pc:grpChg chg="del">
          <ac:chgData name="BUTTON, David" userId="fae79787-f874-4df5-8df2-921994db9024" providerId="ADAL" clId="{60E55DB6-4A49-401D-A3C4-F26C686D55C7}" dt="2023-11-21T01:25:36.989" v="125" actId="478"/>
          <ac:grpSpMkLst>
            <pc:docMk/>
            <pc:sldMk cId="2262600113" sldId="283"/>
            <ac:grpSpMk id="4" creationId="{B5D73C42-978E-C280-6020-635F7CE630A6}"/>
          </ac:grpSpMkLst>
        </pc:grpChg>
        <pc:picChg chg="add mod">
          <ac:chgData name="BUTTON, David" userId="fae79787-f874-4df5-8df2-921994db9024" providerId="ADAL" clId="{60E55DB6-4A49-401D-A3C4-F26C686D55C7}" dt="2023-11-21T01:26:51.719" v="135" actId="1076"/>
          <ac:picMkLst>
            <pc:docMk/>
            <pc:sldMk cId="2262600113" sldId="283"/>
            <ac:picMk id="8" creationId="{0E36C26C-5B1E-B76A-0373-345DD07C464C}"/>
          </ac:picMkLst>
        </pc:picChg>
        <pc:picChg chg="del">
          <ac:chgData name="BUTTON, David" userId="fae79787-f874-4df5-8df2-921994db9024" providerId="ADAL" clId="{60E55DB6-4A49-401D-A3C4-F26C686D55C7}" dt="2023-11-21T01:25:39.449" v="127" actId="478"/>
          <ac:picMkLst>
            <pc:docMk/>
            <pc:sldMk cId="2262600113" sldId="283"/>
            <ac:picMk id="9" creationId="{A3AD4500-A5FD-E708-A695-6ED66197F880}"/>
          </ac:picMkLst>
        </pc:picChg>
        <pc:picChg chg="add mod">
          <ac:chgData name="BUTTON, David" userId="fae79787-f874-4df5-8df2-921994db9024" providerId="ADAL" clId="{60E55DB6-4A49-401D-A3C4-F26C686D55C7}" dt="2023-11-21T01:34:49.781" v="215" actId="1076"/>
          <ac:picMkLst>
            <pc:docMk/>
            <pc:sldMk cId="2262600113" sldId="283"/>
            <ac:picMk id="13" creationId="{324FD1FE-5DE0-7F14-3EDC-1E0A70247B89}"/>
          </ac:picMkLst>
        </pc:picChg>
      </pc:sldChg>
      <pc:sldChg chg="addSp delSp modSp new mod ord">
        <pc:chgData name="BUTTON, David" userId="fae79787-f874-4df5-8df2-921994db9024" providerId="ADAL" clId="{60E55DB6-4A49-401D-A3C4-F26C686D55C7}" dt="2023-11-21T05:07:18.858" v="1542" actId="2711"/>
        <pc:sldMkLst>
          <pc:docMk/>
          <pc:sldMk cId="3831220607" sldId="284"/>
        </pc:sldMkLst>
        <pc:spChg chg="mod">
          <ac:chgData name="BUTTON, David" userId="fae79787-f874-4df5-8df2-921994db9024" providerId="ADAL" clId="{60E55DB6-4A49-401D-A3C4-F26C686D55C7}" dt="2023-11-21T01:51:27.707" v="246" actId="20577"/>
          <ac:spMkLst>
            <pc:docMk/>
            <pc:sldMk cId="3831220607" sldId="284"/>
            <ac:spMk id="2" creationId="{79E53EC2-796A-2CDE-4FC6-D74EB281D95F}"/>
          </ac:spMkLst>
        </pc:spChg>
        <pc:spChg chg="del">
          <ac:chgData name="BUTTON, David" userId="fae79787-f874-4df5-8df2-921994db9024" providerId="ADAL" clId="{60E55DB6-4A49-401D-A3C4-F26C686D55C7}" dt="2023-11-21T01:36:08.968" v="217"/>
          <ac:spMkLst>
            <pc:docMk/>
            <pc:sldMk cId="3831220607" sldId="284"/>
            <ac:spMk id="3" creationId="{D1FD2605-83C8-9191-627E-B7360F24C5AB}"/>
          </ac:spMkLst>
        </pc:spChg>
        <pc:spChg chg="add del mod">
          <ac:chgData name="BUTTON, David" userId="fae79787-f874-4df5-8df2-921994db9024" providerId="ADAL" clId="{60E55DB6-4A49-401D-A3C4-F26C686D55C7}" dt="2023-11-21T01:38:08.923" v="220" actId="22"/>
          <ac:spMkLst>
            <pc:docMk/>
            <pc:sldMk cId="3831220607" sldId="284"/>
            <ac:spMk id="6" creationId="{9782F46E-BE78-BC5A-27FF-29C969B15E8C}"/>
          </ac:spMkLst>
        </pc:spChg>
        <pc:spChg chg="add mod">
          <ac:chgData name="BUTTON, David" userId="fae79787-f874-4df5-8df2-921994db9024" providerId="ADAL" clId="{60E55DB6-4A49-401D-A3C4-F26C686D55C7}" dt="2023-11-21T05:07:18.858" v="1542" actId="2711"/>
          <ac:spMkLst>
            <pc:docMk/>
            <pc:sldMk cId="3831220607" sldId="284"/>
            <ac:spMk id="10" creationId="{A85F17A0-051A-D202-086C-51FABF1C9AC7}"/>
          </ac:spMkLst>
        </pc:spChg>
        <pc:picChg chg="add del mod">
          <ac:chgData name="BUTTON, David" userId="fae79787-f874-4df5-8df2-921994db9024" providerId="ADAL" clId="{60E55DB6-4A49-401D-A3C4-F26C686D55C7}" dt="2023-11-21T01:38:05.492" v="219" actId="478"/>
          <ac:picMkLst>
            <pc:docMk/>
            <pc:sldMk cId="3831220607" sldId="284"/>
            <ac:picMk id="4" creationId="{2B9542B4-9863-C6BD-BB27-ECE263728B7E}"/>
          </ac:picMkLst>
        </pc:picChg>
        <pc:picChg chg="add mod ord modCrop">
          <ac:chgData name="BUTTON, David" userId="fae79787-f874-4df5-8df2-921994db9024" providerId="ADAL" clId="{60E55DB6-4A49-401D-A3C4-F26C686D55C7}" dt="2023-11-21T01:53:53.148" v="257" actId="1076"/>
          <ac:picMkLst>
            <pc:docMk/>
            <pc:sldMk cId="3831220607" sldId="284"/>
            <ac:picMk id="8" creationId="{9CA05844-16FF-6F04-3673-3E2B2B06DDAB}"/>
          </ac:picMkLst>
        </pc:picChg>
      </pc:sldChg>
      <pc:sldChg chg="addSp delSp modSp new mod">
        <pc:chgData name="BUTTON, David" userId="fae79787-f874-4df5-8df2-921994db9024" providerId="ADAL" clId="{60E55DB6-4A49-401D-A3C4-F26C686D55C7}" dt="2023-11-21T03:26:47.890" v="685" actId="207"/>
        <pc:sldMkLst>
          <pc:docMk/>
          <pc:sldMk cId="3420707144" sldId="285"/>
        </pc:sldMkLst>
        <pc:spChg chg="mod">
          <ac:chgData name="BUTTON, David" userId="fae79787-f874-4df5-8df2-921994db9024" providerId="ADAL" clId="{60E55DB6-4A49-401D-A3C4-F26C686D55C7}" dt="2023-11-21T02:27:10.316" v="269" actId="20577"/>
          <ac:spMkLst>
            <pc:docMk/>
            <pc:sldMk cId="3420707144" sldId="285"/>
            <ac:spMk id="2" creationId="{9E6F1A6C-E5AD-EC62-85C0-6C5C48A88E4D}"/>
          </ac:spMkLst>
        </pc:spChg>
        <pc:spChg chg="del">
          <ac:chgData name="BUTTON, David" userId="fae79787-f874-4df5-8df2-921994db9024" providerId="ADAL" clId="{60E55DB6-4A49-401D-A3C4-F26C686D55C7}" dt="2023-11-21T02:30:58.015" v="270" actId="478"/>
          <ac:spMkLst>
            <pc:docMk/>
            <pc:sldMk cId="3420707144" sldId="285"/>
            <ac:spMk id="3" creationId="{AAE809B6-507D-5DC3-E33F-219BD885BCEB}"/>
          </ac:spMkLst>
        </pc:spChg>
        <pc:spChg chg="add mod">
          <ac:chgData name="BUTTON, David" userId="fae79787-f874-4df5-8df2-921994db9024" providerId="ADAL" clId="{60E55DB6-4A49-401D-A3C4-F26C686D55C7}" dt="2023-11-21T02:51:12.936" v="366" actId="1076"/>
          <ac:spMkLst>
            <pc:docMk/>
            <pc:sldMk cId="3420707144" sldId="285"/>
            <ac:spMk id="8" creationId="{722BB3BB-C2D5-286D-57AF-6579F5C3174A}"/>
          </ac:spMkLst>
        </pc:spChg>
        <pc:spChg chg="add mod">
          <ac:chgData name="BUTTON, David" userId="fae79787-f874-4df5-8df2-921994db9024" providerId="ADAL" clId="{60E55DB6-4A49-401D-A3C4-F26C686D55C7}" dt="2023-11-21T03:26:47.890" v="685" actId="207"/>
          <ac:spMkLst>
            <pc:docMk/>
            <pc:sldMk cId="3420707144" sldId="285"/>
            <ac:spMk id="11" creationId="{B33B233B-2EFF-0880-03EA-5613EF87F576}"/>
          </ac:spMkLst>
        </pc:spChg>
        <pc:spChg chg="add mod">
          <ac:chgData name="BUTTON, David" userId="fae79787-f874-4df5-8df2-921994db9024" providerId="ADAL" clId="{60E55DB6-4A49-401D-A3C4-F26C686D55C7}" dt="2023-11-21T03:26:17.678" v="682" actId="1076"/>
          <ac:spMkLst>
            <pc:docMk/>
            <pc:sldMk cId="3420707144" sldId="285"/>
            <ac:spMk id="12" creationId="{6F236D10-8885-7254-3C5E-11E41D262235}"/>
          </ac:spMkLst>
        </pc:spChg>
        <pc:picChg chg="add mod modCrop">
          <ac:chgData name="BUTTON, David" userId="fae79787-f874-4df5-8df2-921994db9024" providerId="ADAL" clId="{60E55DB6-4A49-401D-A3C4-F26C686D55C7}" dt="2023-11-21T02:42:56.863" v="281" actId="14100"/>
          <ac:picMkLst>
            <pc:docMk/>
            <pc:sldMk cId="3420707144" sldId="285"/>
            <ac:picMk id="5" creationId="{6BE2542D-6FF9-395F-6299-6B39E1CF8BEB}"/>
          </ac:picMkLst>
        </pc:picChg>
        <pc:picChg chg="add mod modCrop">
          <ac:chgData name="BUTTON, David" userId="fae79787-f874-4df5-8df2-921994db9024" providerId="ADAL" clId="{60E55DB6-4A49-401D-A3C4-F26C686D55C7}" dt="2023-11-21T02:51:16.578" v="368" actId="1076"/>
          <ac:picMkLst>
            <pc:docMk/>
            <pc:sldMk cId="3420707144" sldId="285"/>
            <ac:picMk id="7" creationId="{EC839712-1581-D73F-E0EA-F03DF1376A04}"/>
          </ac:picMkLst>
        </pc:picChg>
        <pc:picChg chg="add del mod modCrop">
          <ac:chgData name="BUTTON, David" userId="fae79787-f874-4df5-8df2-921994db9024" providerId="ADAL" clId="{60E55DB6-4A49-401D-A3C4-F26C686D55C7}" dt="2023-11-21T02:51:08.081" v="365" actId="21"/>
          <ac:picMkLst>
            <pc:docMk/>
            <pc:sldMk cId="3420707144" sldId="285"/>
            <ac:picMk id="10" creationId="{566BE83F-138E-E82B-6EDE-1546D52AF4A6}"/>
          </ac:picMkLst>
        </pc:picChg>
      </pc:sldChg>
      <pc:sldChg chg="addSp delSp modSp add mod">
        <pc:chgData name="BUTTON, David" userId="fae79787-f874-4df5-8df2-921994db9024" providerId="ADAL" clId="{60E55DB6-4A49-401D-A3C4-F26C686D55C7}" dt="2023-11-21T03:25:42.666" v="662" actId="207"/>
        <pc:sldMkLst>
          <pc:docMk/>
          <pc:sldMk cId="3489837180" sldId="286"/>
        </pc:sldMkLst>
        <pc:spChg chg="mod">
          <ac:chgData name="BUTTON, David" userId="fae79787-f874-4df5-8df2-921994db9024" providerId="ADAL" clId="{60E55DB6-4A49-401D-A3C4-F26C686D55C7}" dt="2023-11-21T03:03:56.887" v="457" actId="20577"/>
          <ac:spMkLst>
            <pc:docMk/>
            <pc:sldMk cId="3489837180" sldId="286"/>
            <ac:spMk id="2" creationId="{9E6F1A6C-E5AD-EC62-85C0-6C5C48A88E4D}"/>
          </ac:spMkLst>
        </pc:spChg>
        <pc:spChg chg="add mod">
          <ac:chgData name="BUTTON, David" userId="fae79787-f874-4df5-8df2-921994db9024" providerId="ADAL" clId="{60E55DB6-4A49-401D-A3C4-F26C686D55C7}" dt="2023-11-21T03:25:42.666" v="662" actId="207"/>
          <ac:spMkLst>
            <pc:docMk/>
            <pc:sldMk cId="3489837180" sldId="286"/>
            <ac:spMk id="4" creationId="{582A6682-A77E-3FB5-4E3B-76D37AA705B7}"/>
          </ac:spMkLst>
        </pc:spChg>
        <pc:spChg chg="del mod">
          <ac:chgData name="BUTTON, David" userId="fae79787-f874-4df5-8df2-921994db9024" providerId="ADAL" clId="{60E55DB6-4A49-401D-A3C4-F26C686D55C7}" dt="2023-11-21T02:51:51.833" v="378" actId="478"/>
          <ac:spMkLst>
            <pc:docMk/>
            <pc:sldMk cId="3489837180" sldId="286"/>
            <ac:spMk id="8" creationId="{722BB3BB-C2D5-286D-57AF-6579F5C3174A}"/>
          </ac:spMkLst>
        </pc:spChg>
        <pc:spChg chg="add mod">
          <ac:chgData name="BUTTON, David" userId="fae79787-f874-4df5-8df2-921994db9024" providerId="ADAL" clId="{60E55DB6-4A49-401D-A3C4-F26C686D55C7}" dt="2023-11-21T03:24:34.784" v="657" actId="1076"/>
          <ac:spMkLst>
            <pc:docMk/>
            <pc:sldMk cId="3489837180" sldId="286"/>
            <ac:spMk id="9" creationId="{90AED20C-720B-892F-CA2E-36FDD9B54BA2}"/>
          </ac:spMkLst>
        </pc:spChg>
        <pc:spChg chg="mod">
          <ac:chgData name="BUTTON, David" userId="fae79787-f874-4df5-8df2-921994db9024" providerId="ADAL" clId="{60E55DB6-4A49-401D-A3C4-F26C686D55C7}" dt="2023-11-21T03:25:27.205" v="659" actId="20577"/>
          <ac:spMkLst>
            <pc:docMk/>
            <pc:sldMk cId="3489837180" sldId="286"/>
            <ac:spMk id="11" creationId="{B33B233B-2EFF-0880-03EA-5613EF87F576}"/>
          </ac:spMkLst>
        </pc:spChg>
        <pc:spChg chg="add mod">
          <ac:chgData name="BUTTON, David" userId="fae79787-f874-4df5-8df2-921994db9024" providerId="ADAL" clId="{60E55DB6-4A49-401D-A3C4-F26C686D55C7}" dt="2023-11-21T03:24:21.168" v="656" actId="114"/>
          <ac:spMkLst>
            <pc:docMk/>
            <pc:sldMk cId="3489837180" sldId="286"/>
            <ac:spMk id="12" creationId="{C90E2B06-C3B2-98AC-2D73-A4953BD40CCE}"/>
          </ac:spMkLst>
        </pc:spChg>
        <pc:picChg chg="add del mod">
          <ac:chgData name="BUTTON, David" userId="fae79787-f874-4df5-8df2-921994db9024" providerId="ADAL" clId="{60E55DB6-4A49-401D-A3C4-F26C686D55C7}" dt="2023-11-21T03:03:21.239" v="445" actId="478"/>
          <ac:picMkLst>
            <pc:docMk/>
            <pc:sldMk cId="3489837180" sldId="286"/>
            <ac:picMk id="3" creationId="{D422C604-3CFE-564B-AC4F-AAE0C97776A1}"/>
          </ac:picMkLst>
        </pc:picChg>
        <pc:picChg chg="del">
          <ac:chgData name="BUTTON, David" userId="fae79787-f874-4df5-8df2-921994db9024" providerId="ADAL" clId="{60E55DB6-4A49-401D-A3C4-F26C686D55C7}" dt="2023-11-21T02:51:32.240" v="370" actId="478"/>
          <ac:picMkLst>
            <pc:docMk/>
            <pc:sldMk cId="3489837180" sldId="286"/>
            <ac:picMk id="5" creationId="{6BE2542D-6FF9-395F-6299-6B39E1CF8BEB}"/>
          </ac:picMkLst>
        </pc:picChg>
        <pc:picChg chg="del">
          <ac:chgData name="BUTTON, David" userId="fae79787-f874-4df5-8df2-921994db9024" providerId="ADAL" clId="{60E55DB6-4A49-401D-A3C4-F26C686D55C7}" dt="2023-11-21T02:51:48.673" v="375" actId="478"/>
          <ac:picMkLst>
            <pc:docMk/>
            <pc:sldMk cId="3489837180" sldId="286"/>
            <ac:picMk id="7" creationId="{EC839712-1581-D73F-E0EA-F03DF1376A04}"/>
          </ac:picMkLst>
        </pc:picChg>
      </pc:sldChg>
      <pc:sldChg chg="addSp delSp modSp new mod">
        <pc:chgData name="BUTTON, David" userId="fae79787-f874-4df5-8df2-921994db9024" providerId="ADAL" clId="{60E55DB6-4A49-401D-A3C4-F26C686D55C7}" dt="2023-11-21T03:58:58.371" v="1055" actId="1037"/>
        <pc:sldMkLst>
          <pc:docMk/>
          <pc:sldMk cId="246358813" sldId="287"/>
        </pc:sldMkLst>
        <pc:spChg chg="mod">
          <ac:chgData name="BUTTON, David" userId="fae79787-f874-4df5-8df2-921994db9024" providerId="ADAL" clId="{60E55DB6-4A49-401D-A3C4-F26C686D55C7}" dt="2023-11-21T03:54:57.990" v="919" actId="20577"/>
          <ac:spMkLst>
            <pc:docMk/>
            <pc:sldMk cId="246358813" sldId="287"/>
            <ac:spMk id="2" creationId="{673B8A4A-2B67-FDA8-10A7-8B603F7121C2}"/>
          </ac:spMkLst>
        </pc:spChg>
        <pc:spChg chg="del">
          <ac:chgData name="BUTTON, David" userId="fae79787-f874-4df5-8df2-921994db9024" providerId="ADAL" clId="{60E55DB6-4A49-401D-A3C4-F26C686D55C7}" dt="2023-11-21T03:46:52.369" v="724" actId="478"/>
          <ac:spMkLst>
            <pc:docMk/>
            <pc:sldMk cId="246358813" sldId="287"/>
            <ac:spMk id="3" creationId="{B0CC3424-7FDC-CF9E-4F9B-6DAC434648E2}"/>
          </ac:spMkLst>
        </pc:spChg>
        <pc:spChg chg="add mod">
          <ac:chgData name="BUTTON, David" userId="fae79787-f874-4df5-8df2-921994db9024" providerId="ADAL" clId="{60E55DB6-4A49-401D-A3C4-F26C686D55C7}" dt="2023-11-21T03:53:59.308" v="917" actId="1076"/>
          <ac:spMkLst>
            <pc:docMk/>
            <pc:sldMk cId="246358813" sldId="287"/>
            <ac:spMk id="5" creationId="{74149492-B685-65B5-3777-2639DB60A369}"/>
          </ac:spMkLst>
        </pc:spChg>
        <pc:spChg chg="add mod">
          <ac:chgData name="BUTTON, David" userId="fae79787-f874-4df5-8df2-921994db9024" providerId="ADAL" clId="{60E55DB6-4A49-401D-A3C4-F26C686D55C7}" dt="2023-11-21T03:58:46.319" v="1046" actId="6549"/>
          <ac:spMkLst>
            <pc:docMk/>
            <pc:sldMk cId="246358813" sldId="287"/>
            <ac:spMk id="6" creationId="{18C3379D-7D86-37F0-AC2F-2C2CE83D24BC}"/>
          </ac:spMkLst>
        </pc:spChg>
        <pc:spChg chg="add mod">
          <ac:chgData name="BUTTON, David" userId="fae79787-f874-4df5-8df2-921994db9024" providerId="ADAL" clId="{60E55DB6-4A49-401D-A3C4-F26C686D55C7}" dt="2023-11-21T03:58:35.394" v="1044" actId="1076"/>
          <ac:spMkLst>
            <pc:docMk/>
            <pc:sldMk cId="246358813" sldId="287"/>
            <ac:spMk id="7" creationId="{92B8E835-8AED-645F-1380-7A8E1A794817}"/>
          </ac:spMkLst>
        </pc:spChg>
        <pc:spChg chg="add mod">
          <ac:chgData name="BUTTON, David" userId="fae79787-f874-4df5-8df2-921994db9024" providerId="ADAL" clId="{60E55DB6-4A49-401D-A3C4-F26C686D55C7}" dt="2023-11-21T03:58:50.415" v="1047" actId="1076"/>
          <ac:spMkLst>
            <pc:docMk/>
            <pc:sldMk cId="246358813" sldId="287"/>
            <ac:spMk id="8" creationId="{11C374E5-3FEC-FB71-47BE-B762F3B88130}"/>
          </ac:spMkLst>
        </pc:spChg>
        <pc:spChg chg="add mod">
          <ac:chgData name="BUTTON, David" userId="fae79787-f874-4df5-8df2-921994db9024" providerId="ADAL" clId="{60E55DB6-4A49-401D-A3C4-F26C686D55C7}" dt="2023-11-21T03:58:58.371" v="1055" actId="1037"/>
          <ac:spMkLst>
            <pc:docMk/>
            <pc:sldMk cId="246358813" sldId="287"/>
            <ac:spMk id="9" creationId="{39198E7E-1085-2957-007D-8B3E909DEDB3}"/>
          </ac:spMkLst>
        </pc:spChg>
        <pc:spChg chg="add del mod">
          <ac:chgData name="BUTTON, David" userId="fae79787-f874-4df5-8df2-921994db9024" providerId="ADAL" clId="{60E55DB6-4A49-401D-A3C4-F26C686D55C7}" dt="2023-11-21T03:53:04.286" v="902"/>
          <ac:spMkLst>
            <pc:docMk/>
            <pc:sldMk cId="246358813" sldId="287"/>
            <ac:spMk id="10" creationId="{6E372C68-EC58-D56B-E9B6-9ED71706B680}"/>
          </ac:spMkLst>
        </pc:spChg>
        <pc:spChg chg="add mod">
          <ac:chgData name="BUTTON, David" userId="fae79787-f874-4df5-8df2-921994db9024" providerId="ADAL" clId="{60E55DB6-4A49-401D-A3C4-F26C686D55C7}" dt="2023-11-21T03:53:29.412" v="910" actId="1076"/>
          <ac:spMkLst>
            <pc:docMk/>
            <pc:sldMk cId="246358813" sldId="287"/>
            <ac:spMk id="11" creationId="{B173A20E-DC8F-00DD-E10C-E29201BEC34B}"/>
          </ac:spMkLst>
        </pc:spChg>
        <pc:picChg chg="add mod">
          <ac:chgData name="BUTTON, David" userId="fae79787-f874-4df5-8df2-921994db9024" providerId="ADAL" clId="{60E55DB6-4A49-401D-A3C4-F26C686D55C7}" dt="2023-11-21T03:53:54.185" v="916" actId="1076"/>
          <ac:picMkLst>
            <pc:docMk/>
            <pc:sldMk cId="246358813" sldId="287"/>
            <ac:picMk id="4" creationId="{410200B5-8183-E171-EFC2-E7E3D5739E83}"/>
          </ac:picMkLst>
        </pc:picChg>
      </pc:sldChg>
      <pc:sldChg chg="addSp modSp new mod">
        <pc:chgData name="BUTTON, David" userId="fae79787-f874-4df5-8df2-921994db9024" providerId="ADAL" clId="{60E55DB6-4A49-401D-A3C4-F26C686D55C7}" dt="2023-11-21T03:59:30.987" v="1060" actId="2711"/>
        <pc:sldMkLst>
          <pc:docMk/>
          <pc:sldMk cId="1835455603" sldId="288"/>
        </pc:sldMkLst>
        <pc:spChg chg="mod">
          <ac:chgData name="BUTTON, David" userId="fae79787-f874-4df5-8df2-921994db9024" providerId="ADAL" clId="{60E55DB6-4A49-401D-A3C4-F26C686D55C7}" dt="2023-11-21T03:56:30.593" v="921"/>
          <ac:spMkLst>
            <pc:docMk/>
            <pc:sldMk cId="1835455603" sldId="288"/>
            <ac:spMk id="2" creationId="{0ADDBEA9-72FE-7637-2AE8-DCA9F6270CE2}"/>
          </ac:spMkLst>
        </pc:spChg>
        <pc:spChg chg="mod">
          <ac:chgData name="BUTTON, David" userId="fae79787-f874-4df5-8df2-921994db9024" providerId="ADAL" clId="{60E55DB6-4A49-401D-A3C4-F26C686D55C7}" dt="2023-11-21T03:59:30.987" v="1060" actId="2711"/>
          <ac:spMkLst>
            <pc:docMk/>
            <pc:sldMk cId="1835455603" sldId="288"/>
            <ac:spMk id="3" creationId="{1A394602-5419-7A4A-886C-6334135D32C0}"/>
          </ac:spMkLst>
        </pc:spChg>
        <pc:spChg chg="add mod">
          <ac:chgData name="BUTTON, David" userId="fae79787-f874-4df5-8df2-921994db9024" providerId="ADAL" clId="{60E55DB6-4A49-401D-A3C4-F26C686D55C7}" dt="2023-11-21T03:59:14.792" v="1057" actId="1076"/>
          <ac:spMkLst>
            <pc:docMk/>
            <pc:sldMk cId="1835455603" sldId="288"/>
            <ac:spMk id="4" creationId="{490E2203-58F5-96EA-5C63-42468BB15CE0}"/>
          </ac:spMkLst>
        </pc:spChg>
      </pc:sldChg>
      <pc:sldChg chg="addSp delSp modSp new mod">
        <pc:chgData name="BUTTON, David" userId="fae79787-f874-4df5-8df2-921994db9024" providerId="ADAL" clId="{60E55DB6-4A49-401D-A3C4-F26C686D55C7}" dt="2023-11-21T04:02:23.251" v="1075" actId="478"/>
        <pc:sldMkLst>
          <pc:docMk/>
          <pc:sldMk cId="3979347596" sldId="289"/>
        </pc:sldMkLst>
        <pc:spChg chg="mod">
          <ac:chgData name="BUTTON, David" userId="fae79787-f874-4df5-8df2-921994db9024" providerId="ADAL" clId="{60E55DB6-4A49-401D-A3C4-F26C686D55C7}" dt="2023-11-21T04:00:19.037" v="1062"/>
          <ac:spMkLst>
            <pc:docMk/>
            <pc:sldMk cId="3979347596" sldId="289"/>
            <ac:spMk id="2" creationId="{2DD18289-C937-D245-E3E9-141A9D92B120}"/>
          </ac:spMkLst>
        </pc:spChg>
        <pc:spChg chg="mod">
          <ac:chgData name="BUTTON, David" userId="fae79787-f874-4df5-8df2-921994db9024" providerId="ADAL" clId="{60E55DB6-4A49-401D-A3C4-F26C686D55C7}" dt="2023-11-21T04:01:55.981" v="1074" actId="20577"/>
          <ac:spMkLst>
            <pc:docMk/>
            <pc:sldMk cId="3979347596" sldId="289"/>
            <ac:spMk id="3" creationId="{6254D8C6-1A0D-D658-BD17-3A2A23D051E1}"/>
          </ac:spMkLst>
        </pc:spChg>
        <pc:spChg chg="add del">
          <ac:chgData name="BUTTON, David" userId="fae79787-f874-4df5-8df2-921994db9024" providerId="ADAL" clId="{60E55DB6-4A49-401D-A3C4-F26C686D55C7}" dt="2023-11-21T04:00:30.464" v="1064" actId="22"/>
          <ac:spMkLst>
            <pc:docMk/>
            <pc:sldMk cId="3979347596" sldId="289"/>
            <ac:spMk id="5" creationId="{4809AFC2-2CF0-F453-E861-E2ABA8116E2E}"/>
          </ac:spMkLst>
        </pc:spChg>
        <pc:spChg chg="add mod">
          <ac:chgData name="BUTTON, David" userId="fae79787-f874-4df5-8df2-921994db9024" providerId="ADAL" clId="{60E55DB6-4A49-401D-A3C4-F26C686D55C7}" dt="2023-11-21T04:00:42.457" v="1066" actId="1076"/>
          <ac:spMkLst>
            <pc:docMk/>
            <pc:sldMk cId="3979347596" sldId="289"/>
            <ac:spMk id="6" creationId="{BE63BA1A-F166-0A4D-E1F4-CA196B07AD5F}"/>
          </ac:spMkLst>
        </pc:spChg>
        <pc:spChg chg="add mod">
          <ac:chgData name="BUTTON, David" userId="fae79787-f874-4df5-8df2-921994db9024" providerId="ADAL" clId="{60E55DB6-4A49-401D-A3C4-F26C686D55C7}" dt="2023-11-21T04:01:37.130" v="1071" actId="1076"/>
          <ac:spMkLst>
            <pc:docMk/>
            <pc:sldMk cId="3979347596" sldId="289"/>
            <ac:spMk id="7" creationId="{55EC9087-62FF-2D98-205D-393557E66858}"/>
          </ac:spMkLst>
        </pc:spChg>
        <pc:picChg chg="add del mod">
          <ac:chgData name="BUTTON, David" userId="fae79787-f874-4df5-8df2-921994db9024" providerId="ADAL" clId="{60E55DB6-4A49-401D-A3C4-F26C686D55C7}" dt="2023-11-21T04:02:23.251" v="1075" actId="478"/>
          <ac:picMkLst>
            <pc:docMk/>
            <pc:sldMk cId="3979347596" sldId="289"/>
            <ac:picMk id="8" creationId="{C6715DFD-C2A8-D079-2469-6830F509B9D3}"/>
          </ac:picMkLst>
        </pc:picChg>
        <pc:picChg chg="add mod">
          <ac:chgData name="BUTTON, David" userId="fae79787-f874-4df5-8df2-921994db9024" providerId="ADAL" clId="{60E55DB6-4A49-401D-A3C4-F26C686D55C7}" dt="2023-11-21T04:01:50.829" v="1073" actId="1076"/>
          <ac:picMkLst>
            <pc:docMk/>
            <pc:sldMk cId="3979347596" sldId="289"/>
            <ac:picMk id="9" creationId="{04F4274C-E632-AD9E-FED8-216B42E14285}"/>
          </ac:picMkLst>
        </pc:picChg>
        <pc:picChg chg="add mod">
          <ac:chgData name="BUTTON, David" userId="fae79787-f874-4df5-8df2-921994db9024" providerId="ADAL" clId="{60E55DB6-4A49-401D-A3C4-F26C686D55C7}" dt="2023-11-21T04:01:50.829" v="1073" actId="1076"/>
          <ac:picMkLst>
            <pc:docMk/>
            <pc:sldMk cId="3979347596" sldId="289"/>
            <ac:picMk id="10" creationId="{B8D3DFA2-A821-7441-BE67-4184C8DE24F9}"/>
          </ac:picMkLst>
        </pc:picChg>
      </pc:sldChg>
      <pc:sldChg chg="modSp new mod">
        <pc:chgData name="BUTTON, David" userId="fae79787-f874-4df5-8df2-921994db9024" providerId="ADAL" clId="{60E55DB6-4A49-401D-A3C4-F26C686D55C7}" dt="2023-11-21T04:07:32.813" v="1231" actId="27636"/>
        <pc:sldMkLst>
          <pc:docMk/>
          <pc:sldMk cId="3243791811" sldId="290"/>
        </pc:sldMkLst>
        <pc:spChg chg="mod">
          <ac:chgData name="BUTTON, David" userId="fae79787-f874-4df5-8df2-921994db9024" providerId="ADAL" clId="{60E55DB6-4A49-401D-A3C4-F26C686D55C7}" dt="2023-11-21T04:02:49.814" v="1078" actId="20577"/>
          <ac:spMkLst>
            <pc:docMk/>
            <pc:sldMk cId="3243791811" sldId="290"/>
            <ac:spMk id="2" creationId="{43DC32DA-2F8B-EF58-D5D4-70E78D2384B7}"/>
          </ac:spMkLst>
        </pc:spChg>
        <pc:spChg chg="mod">
          <ac:chgData name="BUTTON, David" userId="fae79787-f874-4df5-8df2-921994db9024" providerId="ADAL" clId="{60E55DB6-4A49-401D-A3C4-F26C686D55C7}" dt="2023-11-21T04:07:32.813" v="1231" actId="27636"/>
          <ac:spMkLst>
            <pc:docMk/>
            <pc:sldMk cId="3243791811" sldId="290"/>
            <ac:spMk id="3" creationId="{A58EA491-BC95-6DD9-2929-BD43BA81D762}"/>
          </ac:spMkLst>
        </pc:spChg>
      </pc:sldChg>
      <pc:sldChg chg="addSp modSp new mod">
        <pc:chgData name="BUTTON, David" userId="fae79787-f874-4df5-8df2-921994db9024" providerId="ADAL" clId="{60E55DB6-4A49-401D-A3C4-F26C686D55C7}" dt="2023-11-21T04:09:01.483" v="1240" actId="2711"/>
        <pc:sldMkLst>
          <pc:docMk/>
          <pc:sldMk cId="57700680" sldId="291"/>
        </pc:sldMkLst>
        <pc:spChg chg="mod">
          <ac:chgData name="BUTTON, David" userId="fae79787-f874-4df5-8df2-921994db9024" providerId="ADAL" clId="{60E55DB6-4A49-401D-A3C4-F26C686D55C7}" dt="2023-11-21T04:08:13.298" v="1233"/>
          <ac:spMkLst>
            <pc:docMk/>
            <pc:sldMk cId="57700680" sldId="291"/>
            <ac:spMk id="2" creationId="{AF092272-D791-29E6-AB46-95EDCBAD46D4}"/>
          </ac:spMkLst>
        </pc:spChg>
        <pc:spChg chg="mod">
          <ac:chgData name="BUTTON, David" userId="fae79787-f874-4df5-8df2-921994db9024" providerId="ADAL" clId="{60E55DB6-4A49-401D-A3C4-F26C686D55C7}" dt="2023-11-21T04:09:01.483" v="1240" actId="2711"/>
          <ac:spMkLst>
            <pc:docMk/>
            <pc:sldMk cId="57700680" sldId="291"/>
            <ac:spMk id="3" creationId="{2B8CCDBE-B66F-5A85-1C4D-52BF464F7F42}"/>
          </ac:spMkLst>
        </pc:spChg>
        <pc:spChg chg="add mod">
          <ac:chgData name="BUTTON, David" userId="fae79787-f874-4df5-8df2-921994db9024" providerId="ADAL" clId="{60E55DB6-4A49-401D-A3C4-F26C686D55C7}" dt="2023-11-21T04:08:28.612" v="1235" actId="1076"/>
          <ac:spMkLst>
            <pc:docMk/>
            <pc:sldMk cId="57700680" sldId="291"/>
            <ac:spMk id="4" creationId="{7351C9A8-687F-5B66-90C5-8B6D5274F482}"/>
          </ac:spMkLst>
        </pc:spChg>
        <pc:spChg chg="add mod">
          <ac:chgData name="BUTTON, David" userId="fae79787-f874-4df5-8df2-921994db9024" providerId="ADAL" clId="{60E55DB6-4A49-401D-A3C4-F26C686D55C7}" dt="2023-11-21T04:08:54.286" v="1239" actId="1076"/>
          <ac:spMkLst>
            <pc:docMk/>
            <pc:sldMk cId="57700680" sldId="291"/>
            <ac:spMk id="5" creationId="{0A4D5A7F-AA86-12B8-4417-6AD068928D5F}"/>
          </ac:spMkLst>
        </pc:spChg>
      </pc:sldChg>
      <pc:sldChg chg="addSp delSp modSp new mod">
        <pc:chgData name="BUTTON, David" userId="fae79787-f874-4df5-8df2-921994db9024" providerId="ADAL" clId="{60E55DB6-4A49-401D-A3C4-F26C686D55C7}" dt="2023-11-21T04:10:43.600" v="1249" actId="1076"/>
        <pc:sldMkLst>
          <pc:docMk/>
          <pc:sldMk cId="22990614" sldId="292"/>
        </pc:sldMkLst>
        <pc:spChg chg="mod">
          <ac:chgData name="BUTTON, David" userId="fae79787-f874-4df5-8df2-921994db9024" providerId="ADAL" clId="{60E55DB6-4A49-401D-A3C4-F26C686D55C7}" dt="2023-11-21T04:09:51.139" v="1242"/>
          <ac:spMkLst>
            <pc:docMk/>
            <pc:sldMk cId="22990614" sldId="292"/>
            <ac:spMk id="2" creationId="{33D8F4A6-CEA5-5EA0-217C-831FB1CAB4BC}"/>
          </ac:spMkLst>
        </pc:spChg>
        <pc:spChg chg="del">
          <ac:chgData name="BUTTON, David" userId="fae79787-f874-4df5-8df2-921994db9024" providerId="ADAL" clId="{60E55DB6-4A49-401D-A3C4-F26C686D55C7}" dt="2023-11-21T04:10:12.212" v="1246" actId="478"/>
          <ac:spMkLst>
            <pc:docMk/>
            <pc:sldMk cId="22990614" sldId="292"/>
            <ac:spMk id="3" creationId="{C38F5BF5-1EB5-9519-C1F7-0A1634C3641A}"/>
          </ac:spMkLst>
        </pc:spChg>
        <pc:spChg chg="add mod">
          <ac:chgData name="BUTTON, David" userId="fae79787-f874-4df5-8df2-921994db9024" providerId="ADAL" clId="{60E55DB6-4A49-401D-A3C4-F26C686D55C7}" dt="2023-11-21T04:10:20.782" v="1247" actId="2711"/>
          <ac:spMkLst>
            <pc:docMk/>
            <pc:sldMk cId="22990614" sldId="292"/>
            <ac:spMk id="4" creationId="{209AE60E-28FA-E5B3-7F65-3DF272EDF618}"/>
          </ac:spMkLst>
        </pc:spChg>
        <pc:spChg chg="add mod">
          <ac:chgData name="BUTTON, David" userId="fae79787-f874-4df5-8df2-921994db9024" providerId="ADAL" clId="{60E55DB6-4A49-401D-A3C4-F26C686D55C7}" dt="2023-11-21T04:10:43.600" v="1249" actId="1076"/>
          <ac:spMkLst>
            <pc:docMk/>
            <pc:sldMk cId="22990614" sldId="292"/>
            <ac:spMk id="5" creationId="{CD88E172-6770-3AA2-8488-A69853A2A813}"/>
          </ac:spMkLst>
        </pc:spChg>
        <pc:picChg chg="add mod">
          <ac:chgData name="BUTTON, David" userId="fae79787-f874-4df5-8df2-921994db9024" providerId="ADAL" clId="{60E55DB6-4A49-401D-A3C4-F26C686D55C7}" dt="2023-11-21T04:10:36.293" v="1248" actId="1076"/>
          <ac:picMkLst>
            <pc:docMk/>
            <pc:sldMk cId="22990614" sldId="292"/>
            <ac:picMk id="6" creationId="{00D4A3A7-E727-B295-67FA-754C47677297}"/>
          </ac:picMkLst>
        </pc:picChg>
      </pc:sldChg>
      <pc:sldChg chg="addSp delSp modSp new mod">
        <pc:chgData name="BUTTON, David" userId="fae79787-f874-4df5-8df2-921994db9024" providerId="ADAL" clId="{60E55DB6-4A49-401D-A3C4-F26C686D55C7}" dt="2023-11-21T04:45:21.042" v="1509" actId="403"/>
        <pc:sldMkLst>
          <pc:docMk/>
          <pc:sldMk cId="3196467521" sldId="293"/>
        </pc:sldMkLst>
        <pc:spChg chg="mod">
          <ac:chgData name="BUTTON, David" userId="fae79787-f874-4df5-8df2-921994db9024" providerId="ADAL" clId="{60E55DB6-4A49-401D-A3C4-F26C686D55C7}" dt="2023-11-21T04:43:15.860" v="1487" actId="27636"/>
          <ac:spMkLst>
            <pc:docMk/>
            <pc:sldMk cId="3196467521" sldId="293"/>
            <ac:spMk id="2" creationId="{3CC22255-F612-119F-9E3D-05D1A3129E0C}"/>
          </ac:spMkLst>
        </pc:spChg>
        <pc:spChg chg="del">
          <ac:chgData name="BUTTON, David" userId="fae79787-f874-4df5-8df2-921994db9024" providerId="ADAL" clId="{60E55DB6-4A49-401D-A3C4-F26C686D55C7}" dt="2023-11-21T04:13:35.835" v="1328" actId="478"/>
          <ac:spMkLst>
            <pc:docMk/>
            <pc:sldMk cId="3196467521" sldId="293"/>
            <ac:spMk id="3" creationId="{F7BD22EA-272C-521F-BAD4-EDCE4505C1EB}"/>
          </ac:spMkLst>
        </pc:spChg>
        <pc:spChg chg="add mod ord">
          <ac:chgData name="BUTTON, David" userId="fae79787-f874-4df5-8df2-921994db9024" providerId="ADAL" clId="{60E55DB6-4A49-401D-A3C4-F26C686D55C7}" dt="2023-11-21T04:29:24.804" v="1452" actId="21"/>
          <ac:spMkLst>
            <pc:docMk/>
            <pc:sldMk cId="3196467521" sldId="293"/>
            <ac:spMk id="6" creationId="{CD034E47-3765-62A9-12F3-FF7DB152C465}"/>
          </ac:spMkLst>
        </pc:spChg>
        <pc:spChg chg="add mod">
          <ac:chgData name="BUTTON, David" userId="fae79787-f874-4df5-8df2-921994db9024" providerId="ADAL" clId="{60E55DB6-4A49-401D-A3C4-F26C686D55C7}" dt="2023-11-21T04:45:21.042" v="1509" actId="403"/>
          <ac:spMkLst>
            <pc:docMk/>
            <pc:sldMk cId="3196467521" sldId="293"/>
            <ac:spMk id="25" creationId="{4D06A05D-7220-81A3-6B63-763F568C165F}"/>
          </ac:spMkLst>
        </pc:spChg>
        <pc:picChg chg="add del mod">
          <ac:chgData name="BUTTON, David" userId="fae79787-f874-4df5-8df2-921994db9024" providerId="ADAL" clId="{60E55DB6-4A49-401D-A3C4-F26C686D55C7}" dt="2023-11-21T04:18:03.061" v="1351" actId="478"/>
          <ac:picMkLst>
            <pc:docMk/>
            <pc:sldMk cId="3196467521" sldId="293"/>
            <ac:picMk id="4" creationId="{995EE6B5-C1AF-100C-5408-1FB76870C52E}"/>
          </ac:picMkLst>
        </pc:picChg>
        <pc:picChg chg="add del mod">
          <ac:chgData name="BUTTON, David" userId="fae79787-f874-4df5-8df2-921994db9024" providerId="ADAL" clId="{60E55DB6-4A49-401D-A3C4-F26C686D55C7}" dt="2023-11-21T04:20:52.586" v="1369" actId="478"/>
          <ac:picMkLst>
            <pc:docMk/>
            <pc:sldMk cId="3196467521" sldId="293"/>
            <ac:picMk id="5" creationId="{FA6413E3-6CD9-ACBC-43AA-35B84112E28D}"/>
          </ac:picMkLst>
        </pc:picChg>
        <pc:picChg chg="add del mod">
          <ac:chgData name="BUTTON, David" userId="fae79787-f874-4df5-8df2-921994db9024" providerId="ADAL" clId="{60E55DB6-4A49-401D-A3C4-F26C686D55C7}" dt="2023-11-21T04:20:50.340" v="1368" actId="478"/>
          <ac:picMkLst>
            <pc:docMk/>
            <pc:sldMk cId="3196467521" sldId="293"/>
            <ac:picMk id="7" creationId="{81798187-1FBF-20A4-11B9-873C475C179A}"/>
          </ac:picMkLst>
        </pc:picChg>
        <pc:picChg chg="add del mod">
          <ac:chgData name="BUTTON, David" userId="fae79787-f874-4df5-8df2-921994db9024" providerId="ADAL" clId="{60E55DB6-4A49-401D-A3C4-F26C686D55C7}" dt="2023-11-21T04:19:10.390" v="1354" actId="478"/>
          <ac:picMkLst>
            <pc:docMk/>
            <pc:sldMk cId="3196467521" sldId="293"/>
            <ac:picMk id="8" creationId="{870030FE-A0C1-BBC9-37D4-E63D08AA276E}"/>
          </ac:picMkLst>
        </pc:picChg>
        <pc:picChg chg="add mod ord modCrop">
          <ac:chgData name="BUTTON, David" userId="fae79787-f874-4df5-8df2-921994db9024" providerId="ADAL" clId="{60E55DB6-4A49-401D-A3C4-F26C686D55C7}" dt="2023-11-21T04:25:47.811" v="1416" actId="1076"/>
          <ac:picMkLst>
            <pc:docMk/>
            <pc:sldMk cId="3196467521" sldId="293"/>
            <ac:picMk id="10" creationId="{805891DC-09CA-B534-A69C-71746DE0726A}"/>
          </ac:picMkLst>
        </pc:picChg>
        <pc:picChg chg="add mod modCrop">
          <ac:chgData name="BUTTON, David" userId="fae79787-f874-4df5-8df2-921994db9024" providerId="ADAL" clId="{60E55DB6-4A49-401D-A3C4-F26C686D55C7}" dt="2023-11-21T04:27:16.797" v="1431" actId="1076"/>
          <ac:picMkLst>
            <pc:docMk/>
            <pc:sldMk cId="3196467521" sldId="293"/>
            <ac:picMk id="12" creationId="{409B6B82-DAA0-3449-24DF-EC2158F1FE80}"/>
          </ac:picMkLst>
        </pc:picChg>
        <pc:picChg chg="add mod modCrop">
          <ac:chgData name="BUTTON, David" userId="fae79787-f874-4df5-8df2-921994db9024" providerId="ADAL" clId="{60E55DB6-4A49-401D-A3C4-F26C686D55C7}" dt="2023-11-21T04:27:32.150" v="1435" actId="1038"/>
          <ac:picMkLst>
            <pc:docMk/>
            <pc:sldMk cId="3196467521" sldId="293"/>
            <ac:picMk id="14" creationId="{33450AB0-C536-6919-DF12-848A19179A3B}"/>
          </ac:picMkLst>
        </pc:picChg>
        <pc:picChg chg="add mod modCrop">
          <ac:chgData name="BUTTON, David" userId="fae79787-f874-4df5-8df2-921994db9024" providerId="ADAL" clId="{60E55DB6-4A49-401D-A3C4-F26C686D55C7}" dt="2023-11-21T04:27:19.167" v="1432" actId="1076"/>
          <ac:picMkLst>
            <pc:docMk/>
            <pc:sldMk cId="3196467521" sldId="293"/>
            <ac:picMk id="16" creationId="{86A0CAAF-8A18-040D-3CDF-AD65887D04AC}"/>
          </ac:picMkLst>
        </pc:picChg>
        <pc:picChg chg="add mod modCrop">
          <ac:chgData name="BUTTON, David" userId="fae79787-f874-4df5-8df2-921994db9024" providerId="ADAL" clId="{60E55DB6-4A49-401D-A3C4-F26C686D55C7}" dt="2023-11-21T04:27:24.344" v="1433" actId="1076"/>
          <ac:picMkLst>
            <pc:docMk/>
            <pc:sldMk cId="3196467521" sldId="293"/>
            <ac:picMk id="18" creationId="{6CB5BEB2-6EB0-2D0B-47B4-8328AD49E6D0}"/>
          </ac:picMkLst>
        </pc:picChg>
        <pc:picChg chg="add mod ord modCrop">
          <ac:chgData name="BUTTON, David" userId="fae79787-f874-4df5-8df2-921994db9024" providerId="ADAL" clId="{60E55DB6-4A49-401D-A3C4-F26C686D55C7}" dt="2023-11-21T04:25:47.811" v="1416" actId="1076"/>
          <ac:picMkLst>
            <pc:docMk/>
            <pc:sldMk cId="3196467521" sldId="293"/>
            <ac:picMk id="20" creationId="{8557577D-164E-63EC-7162-BEBA2C1FAB03}"/>
          </ac:picMkLst>
        </pc:picChg>
        <pc:picChg chg="add mod modCrop">
          <ac:chgData name="BUTTON, David" userId="fae79787-f874-4df5-8df2-921994db9024" providerId="ADAL" clId="{60E55DB6-4A49-401D-A3C4-F26C686D55C7}" dt="2023-11-21T04:27:35.749" v="1436" actId="1076"/>
          <ac:picMkLst>
            <pc:docMk/>
            <pc:sldMk cId="3196467521" sldId="293"/>
            <ac:picMk id="22" creationId="{1967209F-0A2F-1122-71CD-25867870E859}"/>
          </ac:picMkLst>
        </pc:picChg>
        <pc:picChg chg="add mod modCrop">
          <ac:chgData name="BUTTON, David" userId="fae79787-f874-4df5-8df2-921994db9024" providerId="ADAL" clId="{60E55DB6-4A49-401D-A3C4-F26C686D55C7}" dt="2023-11-21T04:28:27.747" v="1444" actId="1076"/>
          <ac:picMkLst>
            <pc:docMk/>
            <pc:sldMk cId="3196467521" sldId="293"/>
            <ac:picMk id="24" creationId="{CBCB1855-B827-1BE5-E7D0-08E3E354A449}"/>
          </ac:picMkLst>
        </pc:picChg>
      </pc:sldChg>
      <pc:sldChg chg="addSp delSp modSp new mod">
        <pc:chgData name="BUTTON, David" userId="fae79787-f874-4df5-8df2-921994db9024" providerId="ADAL" clId="{60E55DB6-4A49-401D-A3C4-F26C686D55C7}" dt="2023-11-21T04:47:55.216" v="1532" actId="14100"/>
        <pc:sldMkLst>
          <pc:docMk/>
          <pc:sldMk cId="2718860109" sldId="294"/>
        </pc:sldMkLst>
        <pc:spChg chg="mod">
          <ac:chgData name="BUTTON, David" userId="fae79787-f874-4df5-8df2-921994db9024" providerId="ADAL" clId="{60E55DB6-4A49-401D-A3C4-F26C686D55C7}" dt="2023-11-21T04:45:55.837" v="1511"/>
          <ac:spMkLst>
            <pc:docMk/>
            <pc:sldMk cId="2718860109" sldId="294"/>
            <ac:spMk id="2" creationId="{C2712E24-8B80-4E4D-627D-A77A83462E6D}"/>
          </ac:spMkLst>
        </pc:spChg>
        <pc:spChg chg="del">
          <ac:chgData name="BUTTON, David" userId="fae79787-f874-4df5-8df2-921994db9024" providerId="ADAL" clId="{60E55DB6-4A49-401D-A3C4-F26C686D55C7}" dt="2023-11-21T04:46:20.022" v="1514" actId="478"/>
          <ac:spMkLst>
            <pc:docMk/>
            <pc:sldMk cId="2718860109" sldId="294"/>
            <ac:spMk id="3" creationId="{B8409FF2-179A-F4D1-1AED-2E88365398A5}"/>
          </ac:spMkLst>
        </pc:spChg>
        <pc:spChg chg="add del">
          <ac:chgData name="BUTTON, David" userId="fae79787-f874-4df5-8df2-921994db9024" providerId="ADAL" clId="{60E55DB6-4A49-401D-A3C4-F26C686D55C7}" dt="2023-11-21T04:46:08.454" v="1513" actId="22"/>
          <ac:spMkLst>
            <pc:docMk/>
            <pc:sldMk cId="2718860109" sldId="294"/>
            <ac:spMk id="5" creationId="{7FC69CFF-6919-290F-E64B-CABD32C931F1}"/>
          </ac:spMkLst>
        </pc:spChg>
        <pc:spChg chg="add mod">
          <ac:chgData name="BUTTON, David" userId="fae79787-f874-4df5-8df2-921994db9024" providerId="ADAL" clId="{60E55DB6-4A49-401D-A3C4-F26C686D55C7}" dt="2023-11-21T04:47:41.097" v="1529" actId="1076"/>
          <ac:spMkLst>
            <pc:docMk/>
            <pc:sldMk cId="2718860109" sldId="294"/>
            <ac:spMk id="8" creationId="{981F4AA5-3EFB-7370-2600-23CFEC4C1AE6}"/>
          </ac:spMkLst>
        </pc:spChg>
        <pc:spChg chg="add mod">
          <ac:chgData name="BUTTON, David" userId="fae79787-f874-4df5-8df2-921994db9024" providerId="ADAL" clId="{60E55DB6-4A49-401D-A3C4-F26C686D55C7}" dt="2023-11-21T04:47:48.945" v="1530" actId="1076"/>
          <ac:spMkLst>
            <pc:docMk/>
            <pc:sldMk cId="2718860109" sldId="294"/>
            <ac:spMk id="9" creationId="{8C72716D-0930-3DD1-CAA1-931AAE911EC1}"/>
          </ac:spMkLst>
        </pc:spChg>
        <pc:spChg chg="add mod">
          <ac:chgData name="BUTTON, David" userId="fae79787-f874-4df5-8df2-921994db9024" providerId="ADAL" clId="{60E55DB6-4A49-401D-A3C4-F26C686D55C7}" dt="2023-11-21T04:46:41.004" v="1521" actId="1076"/>
          <ac:spMkLst>
            <pc:docMk/>
            <pc:sldMk cId="2718860109" sldId="294"/>
            <ac:spMk id="12" creationId="{8C18F517-04DC-29C7-2CFA-1486EF7C50F7}"/>
          </ac:spMkLst>
        </pc:spChg>
        <pc:picChg chg="add mod">
          <ac:chgData name="BUTTON, David" userId="fae79787-f874-4df5-8df2-921994db9024" providerId="ADAL" clId="{60E55DB6-4A49-401D-A3C4-F26C686D55C7}" dt="2023-11-21T04:47:55.216" v="1532" actId="14100"/>
          <ac:picMkLst>
            <pc:docMk/>
            <pc:sldMk cId="2718860109" sldId="294"/>
            <ac:picMk id="6" creationId="{372AF96C-8C07-E1CD-45BB-2E98B70DAC50}"/>
          </ac:picMkLst>
        </pc:picChg>
        <pc:picChg chg="add mod">
          <ac:chgData name="BUTTON, David" userId="fae79787-f874-4df5-8df2-921994db9024" providerId="ADAL" clId="{60E55DB6-4A49-401D-A3C4-F26C686D55C7}" dt="2023-11-21T04:47:33.539" v="1527" actId="1076"/>
          <ac:picMkLst>
            <pc:docMk/>
            <pc:sldMk cId="2718860109" sldId="294"/>
            <ac:picMk id="7" creationId="{6041E260-20A9-4D3C-3CAC-B32E5B87D368}"/>
          </ac:picMkLst>
        </pc:picChg>
        <pc:picChg chg="add mod">
          <ac:chgData name="BUTTON, David" userId="fae79787-f874-4df5-8df2-921994db9024" providerId="ADAL" clId="{60E55DB6-4A49-401D-A3C4-F26C686D55C7}" dt="2023-11-21T04:47:06.207" v="1525" actId="1076"/>
          <ac:picMkLst>
            <pc:docMk/>
            <pc:sldMk cId="2718860109" sldId="294"/>
            <ac:picMk id="10" creationId="{0C31A0D8-A1D1-0E70-E400-E26976A593E8}"/>
          </ac:picMkLst>
        </pc:picChg>
        <pc:picChg chg="add mod">
          <ac:chgData name="BUTTON, David" userId="fae79787-f874-4df5-8df2-921994db9024" providerId="ADAL" clId="{60E55DB6-4A49-401D-A3C4-F26C686D55C7}" dt="2023-11-21T04:47:35.216" v="1528" actId="1076"/>
          <ac:picMkLst>
            <pc:docMk/>
            <pc:sldMk cId="2718860109" sldId="294"/>
            <ac:picMk id="11" creationId="{23358C9B-05B9-8006-92D1-CC7C328E77C8}"/>
          </ac:picMkLst>
        </pc:picChg>
      </pc:sldChg>
    </pc:docChg>
  </pc:docChgLst>
  <pc:docChgLst>
    <pc:chgData name="BUTTON, David" userId="fae79787-f874-4df5-8df2-921994db9024" providerId="ADAL" clId="{2518302A-8598-4478-8581-8C33EE11263A}"/>
    <pc:docChg chg="undo custSel addSld delSld modSld sldOrd">
      <pc:chgData name="BUTTON, David" userId="fae79787-f874-4df5-8df2-921994db9024" providerId="ADAL" clId="{2518302A-8598-4478-8581-8C33EE11263A}" dt="2023-11-27T14:33:35.779" v="2076" actId="20577"/>
      <pc:docMkLst>
        <pc:docMk/>
      </pc:docMkLst>
      <pc:sldChg chg="addSp modSp mod">
        <pc:chgData name="BUTTON, David" userId="fae79787-f874-4df5-8df2-921994db9024" providerId="ADAL" clId="{2518302A-8598-4478-8581-8C33EE11263A}" dt="2023-11-27T13:19:05.359" v="1476" actId="113"/>
        <pc:sldMkLst>
          <pc:docMk/>
          <pc:sldMk cId="4160342142" sldId="270"/>
        </pc:sldMkLst>
        <pc:spChg chg="mod">
          <ac:chgData name="BUTTON, David" userId="fae79787-f874-4df5-8df2-921994db9024" providerId="ADAL" clId="{2518302A-8598-4478-8581-8C33EE11263A}" dt="2023-11-27T02:03:52.279" v="1286" actId="1076"/>
          <ac:spMkLst>
            <pc:docMk/>
            <pc:sldMk cId="4160342142" sldId="270"/>
            <ac:spMk id="2" creationId="{2931C823-4572-E149-BB37-2DB4531C4442}"/>
          </ac:spMkLst>
        </pc:spChg>
        <pc:spChg chg="mod">
          <ac:chgData name="BUTTON, David" userId="fae79787-f874-4df5-8df2-921994db9024" providerId="ADAL" clId="{2518302A-8598-4478-8581-8C33EE11263A}" dt="2023-11-27T13:19:05.359" v="1476" actId="113"/>
          <ac:spMkLst>
            <pc:docMk/>
            <pc:sldMk cId="4160342142" sldId="270"/>
            <ac:spMk id="3" creationId="{E1397EDE-F4D0-B34C-B228-C595FA1F9188}"/>
          </ac:spMkLst>
        </pc:spChg>
        <pc:spChg chg="mod">
          <ac:chgData name="BUTTON, David" userId="fae79787-f874-4df5-8df2-921994db9024" providerId="ADAL" clId="{2518302A-8598-4478-8581-8C33EE11263A}" dt="2023-11-27T13:18:50.408" v="1475" actId="113"/>
          <ac:spMkLst>
            <pc:docMk/>
            <pc:sldMk cId="4160342142" sldId="270"/>
            <ac:spMk id="5" creationId="{F6A90B47-BF11-D249-B3A0-E75BA3A53E2D}"/>
          </ac:spMkLst>
        </pc:spChg>
        <pc:picChg chg="add mod modCrop">
          <ac:chgData name="BUTTON, David" userId="fae79787-f874-4df5-8df2-921994db9024" providerId="ADAL" clId="{2518302A-8598-4478-8581-8C33EE11263A}" dt="2023-11-27T02:07:42.387" v="1312" actId="1036"/>
          <ac:picMkLst>
            <pc:docMk/>
            <pc:sldMk cId="4160342142" sldId="270"/>
            <ac:picMk id="7" creationId="{48175C00-D2EC-F3DB-7D1B-48CF54E76024}"/>
          </ac:picMkLst>
        </pc:picChg>
        <pc:picChg chg="add mod">
          <ac:chgData name="BUTTON, David" userId="fae79787-f874-4df5-8df2-921994db9024" providerId="ADAL" clId="{2518302A-8598-4478-8581-8C33EE11263A}" dt="2023-11-27T02:04:47.103" v="1290" actId="1076"/>
          <ac:picMkLst>
            <pc:docMk/>
            <pc:sldMk cId="4160342142" sldId="270"/>
            <ac:picMk id="8" creationId="{CD197C25-C90E-BBCF-032C-C30FE5FB8732}"/>
          </ac:picMkLst>
        </pc:picChg>
        <pc:picChg chg="add mod ord modCrop">
          <ac:chgData name="BUTTON, David" userId="fae79787-f874-4df5-8df2-921994db9024" providerId="ADAL" clId="{2518302A-8598-4478-8581-8C33EE11263A}" dt="2023-11-27T02:08:24.532" v="1322" actId="29295"/>
          <ac:picMkLst>
            <pc:docMk/>
            <pc:sldMk cId="4160342142" sldId="270"/>
            <ac:picMk id="9" creationId="{7415E672-8F8A-7911-AA04-AAC656564AB6}"/>
          </ac:picMkLst>
        </pc:picChg>
      </pc:sldChg>
      <pc:sldChg chg="addSp delSp modSp mod">
        <pc:chgData name="BUTTON, David" userId="fae79787-f874-4df5-8df2-921994db9024" providerId="ADAL" clId="{2518302A-8598-4478-8581-8C33EE11263A}" dt="2023-11-27T13:18:21.252" v="1473" actId="1076"/>
        <pc:sldMkLst>
          <pc:docMk/>
          <pc:sldMk cId="83073539" sldId="275"/>
        </pc:sldMkLst>
        <pc:spChg chg="mod">
          <ac:chgData name="BUTTON, David" userId="fae79787-f874-4df5-8df2-921994db9024" providerId="ADAL" clId="{2518302A-8598-4478-8581-8C33EE11263A}" dt="2023-11-27T13:18:21.252" v="1473" actId="1076"/>
          <ac:spMkLst>
            <pc:docMk/>
            <pc:sldMk cId="83073539" sldId="275"/>
            <ac:spMk id="9" creationId="{7C33CA71-8F72-78DE-EEC0-87858466F89B}"/>
          </ac:spMkLst>
        </pc:spChg>
        <pc:picChg chg="add del mod ord">
          <ac:chgData name="BUTTON, David" userId="fae79787-f874-4df5-8df2-921994db9024" providerId="ADAL" clId="{2518302A-8598-4478-8581-8C33EE11263A}" dt="2023-11-27T13:17:46.238" v="1468" actId="478"/>
          <ac:picMkLst>
            <pc:docMk/>
            <pc:sldMk cId="83073539" sldId="275"/>
            <ac:picMk id="3" creationId="{99E5D121-828B-2CE6-7B20-12B56FBA9C22}"/>
          </ac:picMkLst>
        </pc:picChg>
        <pc:picChg chg="mod">
          <ac:chgData name="BUTTON, David" userId="fae79787-f874-4df5-8df2-921994db9024" providerId="ADAL" clId="{2518302A-8598-4478-8581-8C33EE11263A}" dt="2023-11-27T05:32:18.250" v="1400"/>
          <ac:picMkLst>
            <pc:docMk/>
            <pc:sldMk cId="83073539" sldId="275"/>
            <ac:picMk id="6" creationId="{A8E09E6E-FAE5-7EFB-ED35-64FE04F61A8F}"/>
          </ac:picMkLst>
        </pc:picChg>
        <pc:picChg chg="mod">
          <ac:chgData name="BUTTON, David" userId="fae79787-f874-4df5-8df2-921994db9024" providerId="ADAL" clId="{2518302A-8598-4478-8581-8C33EE11263A}" dt="2023-11-27T13:18:16.721" v="1472" actId="14100"/>
          <ac:picMkLst>
            <pc:docMk/>
            <pc:sldMk cId="83073539" sldId="275"/>
            <ac:picMk id="8" creationId="{EB5648FD-1E93-1753-15C9-2D13CA1C79B8}"/>
          </ac:picMkLst>
        </pc:picChg>
        <pc:picChg chg="mod">
          <ac:chgData name="BUTTON, David" userId="fae79787-f874-4df5-8df2-921994db9024" providerId="ADAL" clId="{2518302A-8598-4478-8581-8C33EE11263A}" dt="2023-11-27T01:19:52.904" v="1271" actId="14100"/>
          <ac:picMkLst>
            <pc:docMk/>
            <pc:sldMk cId="83073539" sldId="275"/>
            <ac:picMk id="10" creationId="{3591AC9F-A111-97BF-FE46-171C98901939}"/>
          </ac:picMkLst>
        </pc:picChg>
      </pc:sldChg>
      <pc:sldChg chg="addSp delSp modSp mod">
        <pc:chgData name="BUTTON, David" userId="fae79787-f874-4df5-8df2-921994db9024" providerId="ADAL" clId="{2518302A-8598-4478-8581-8C33EE11263A}" dt="2023-11-27T14:33:35.779" v="2076" actId="20577"/>
        <pc:sldMkLst>
          <pc:docMk/>
          <pc:sldMk cId="3267960261" sldId="276"/>
        </pc:sldMkLst>
        <pc:spChg chg="del">
          <ac:chgData name="BUTTON, David" userId="fae79787-f874-4df5-8df2-921994db9024" providerId="ADAL" clId="{2518302A-8598-4478-8581-8C33EE11263A}" dt="2023-11-26T05:12:09.348" v="716" actId="478"/>
          <ac:spMkLst>
            <pc:docMk/>
            <pc:sldMk cId="3267960261" sldId="276"/>
            <ac:spMk id="2" creationId="{FD208827-6A91-C444-99C2-40D6A9E5ED41}"/>
          </ac:spMkLst>
        </pc:spChg>
        <pc:spChg chg="del">
          <ac:chgData name="BUTTON, David" userId="fae79787-f874-4df5-8df2-921994db9024" providerId="ADAL" clId="{2518302A-8598-4478-8581-8C33EE11263A}" dt="2023-11-27T13:56:11.870" v="1742" actId="478"/>
          <ac:spMkLst>
            <pc:docMk/>
            <pc:sldMk cId="3267960261" sldId="276"/>
            <ac:spMk id="3" creationId="{2B1461C9-3905-8A4B-84A1-CDBD73A87040}"/>
          </ac:spMkLst>
        </pc:spChg>
        <pc:spChg chg="add mod">
          <ac:chgData name="BUTTON, David" userId="fae79787-f874-4df5-8df2-921994db9024" providerId="ADAL" clId="{2518302A-8598-4478-8581-8C33EE11263A}" dt="2023-11-27T14:32:47.685" v="2033" actId="6549"/>
          <ac:spMkLst>
            <pc:docMk/>
            <pc:sldMk cId="3267960261" sldId="276"/>
            <ac:spMk id="3" creationId="{987AC74B-6387-0305-C86A-65AC9EAE994A}"/>
          </ac:spMkLst>
        </pc:spChg>
        <pc:spChg chg="add mod">
          <ac:chgData name="BUTTON, David" userId="fae79787-f874-4df5-8df2-921994db9024" providerId="ADAL" clId="{2518302A-8598-4478-8581-8C33EE11263A}" dt="2023-11-27T14:33:35.779" v="2076" actId="20577"/>
          <ac:spMkLst>
            <pc:docMk/>
            <pc:sldMk cId="3267960261" sldId="276"/>
            <ac:spMk id="4" creationId="{02DF9BCD-B8FF-63FF-9040-61F39F93B053}"/>
          </ac:spMkLst>
        </pc:spChg>
        <pc:spChg chg="add mod">
          <ac:chgData name="BUTTON, David" userId="fae79787-f874-4df5-8df2-921994db9024" providerId="ADAL" clId="{2518302A-8598-4478-8581-8C33EE11263A}" dt="2023-11-27T13:58:25.264" v="1806" actId="207"/>
          <ac:spMkLst>
            <pc:docMk/>
            <pc:sldMk cId="3267960261" sldId="276"/>
            <ac:spMk id="7" creationId="{1834B196-2FEB-E266-8724-AE9D7CE11A3C}"/>
          </ac:spMkLst>
        </pc:spChg>
        <pc:spChg chg="add mod">
          <ac:chgData name="BUTTON, David" userId="fae79787-f874-4df5-8df2-921994db9024" providerId="ADAL" clId="{2518302A-8598-4478-8581-8C33EE11263A}" dt="2023-11-27T14:19:00.524" v="1959" actId="1076"/>
          <ac:spMkLst>
            <pc:docMk/>
            <pc:sldMk cId="3267960261" sldId="276"/>
            <ac:spMk id="8" creationId="{ACCC4BCE-5DF3-F044-C36F-78484A6DEBC9}"/>
          </ac:spMkLst>
        </pc:spChg>
        <pc:spChg chg="add mod">
          <ac:chgData name="BUTTON, David" userId="fae79787-f874-4df5-8df2-921994db9024" providerId="ADAL" clId="{2518302A-8598-4478-8581-8C33EE11263A}" dt="2023-11-27T14:32:15.608" v="2019" actId="1076"/>
          <ac:spMkLst>
            <pc:docMk/>
            <pc:sldMk cId="3267960261" sldId="276"/>
            <ac:spMk id="10" creationId="{5E8812DE-CD9E-162E-F45B-5D3FA89FFA2E}"/>
          </ac:spMkLst>
        </pc:spChg>
        <pc:picChg chg="add mod">
          <ac:chgData name="BUTTON, David" userId="fae79787-f874-4df5-8df2-921994db9024" providerId="ADAL" clId="{2518302A-8598-4478-8581-8C33EE11263A}" dt="2023-11-27T14:32:19.911" v="2020" actId="1076"/>
          <ac:picMkLst>
            <pc:docMk/>
            <pc:sldMk cId="3267960261" sldId="276"/>
            <ac:picMk id="2" creationId="{FE112950-B561-F230-E98F-44105830107E}"/>
          </ac:picMkLst>
        </pc:picChg>
        <pc:picChg chg="add del mod">
          <ac:chgData name="BUTTON, David" userId="fae79787-f874-4df5-8df2-921994db9024" providerId="ADAL" clId="{2518302A-8598-4478-8581-8C33EE11263A}" dt="2023-11-27T13:55:29.157" v="1737" actId="21"/>
          <ac:picMkLst>
            <pc:docMk/>
            <pc:sldMk cId="3267960261" sldId="276"/>
            <ac:picMk id="4" creationId="{3F14C466-C9D0-4769-9021-585F637CEADF}"/>
          </ac:picMkLst>
        </pc:picChg>
        <pc:picChg chg="add mod">
          <ac:chgData name="BUTTON, David" userId="fae79787-f874-4df5-8df2-921994db9024" providerId="ADAL" clId="{2518302A-8598-4478-8581-8C33EE11263A}" dt="2023-11-27T14:32:04.409" v="2017" actId="1076"/>
          <ac:picMkLst>
            <pc:docMk/>
            <pc:sldMk cId="3267960261" sldId="276"/>
            <ac:picMk id="5" creationId="{3B2CA6E1-BE41-6174-5AB9-2D7BD13A7BBA}"/>
          </ac:picMkLst>
        </pc:picChg>
        <pc:picChg chg="add del mod">
          <ac:chgData name="BUTTON, David" userId="fae79787-f874-4df5-8df2-921994db9024" providerId="ADAL" clId="{2518302A-8598-4478-8581-8C33EE11263A}" dt="2023-11-27T13:55:29.157" v="1737" actId="21"/>
          <ac:picMkLst>
            <pc:docMk/>
            <pc:sldMk cId="3267960261" sldId="276"/>
            <ac:picMk id="6" creationId="{FF2CD07D-7A5C-1EA4-0ADB-80A1D9ED716C}"/>
          </ac:picMkLst>
        </pc:picChg>
        <pc:picChg chg="add mod">
          <ac:chgData name="BUTTON, David" userId="fae79787-f874-4df5-8df2-921994db9024" providerId="ADAL" clId="{2518302A-8598-4478-8581-8C33EE11263A}" dt="2023-11-27T14:32:12.268" v="2018" actId="1076"/>
          <ac:picMkLst>
            <pc:docMk/>
            <pc:sldMk cId="3267960261" sldId="276"/>
            <ac:picMk id="9" creationId="{60CEFC72-E834-AF98-2199-F15C36E31986}"/>
          </ac:picMkLst>
        </pc:picChg>
      </pc:sldChg>
      <pc:sldChg chg="addSp delSp modSp mod">
        <pc:chgData name="BUTTON, David" userId="fae79787-f874-4df5-8df2-921994db9024" providerId="ADAL" clId="{2518302A-8598-4478-8581-8C33EE11263A}" dt="2023-11-27T14:26:10.394" v="1990" actId="207"/>
        <pc:sldMkLst>
          <pc:docMk/>
          <pc:sldMk cId="2964330481" sldId="277"/>
        </pc:sldMkLst>
        <pc:spChg chg="del">
          <ac:chgData name="BUTTON, David" userId="fae79787-f874-4df5-8df2-921994db9024" providerId="ADAL" clId="{2518302A-8598-4478-8581-8C33EE11263A}" dt="2023-11-27T13:58:51.705" v="1807" actId="478"/>
          <ac:spMkLst>
            <pc:docMk/>
            <pc:sldMk cId="2964330481" sldId="277"/>
            <ac:spMk id="2" creationId="{F82AB47D-CDB7-E744-B681-63BEF785073C}"/>
          </ac:spMkLst>
        </pc:spChg>
        <pc:spChg chg="add mod">
          <ac:chgData name="BUTTON, David" userId="fae79787-f874-4df5-8df2-921994db9024" providerId="ADAL" clId="{2518302A-8598-4478-8581-8C33EE11263A}" dt="2023-11-27T14:26:10.394" v="1990" actId="207"/>
          <ac:spMkLst>
            <pc:docMk/>
            <pc:sldMk cId="2964330481" sldId="277"/>
            <ac:spMk id="3" creationId="{466F467D-973C-2DD5-4CBA-821F11109935}"/>
          </ac:spMkLst>
        </pc:spChg>
        <pc:spChg chg="del">
          <ac:chgData name="BUTTON, David" userId="fae79787-f874-4df5-8df2-921994db9024" providerId="ADAL" clId="{2518302A-8598-4478-8581-8C33EE11263A}" dt="2023-11-27T13:58:55.399" v="1808" actId="478"/>
          <ac:spMkLst>
            <pc:docMk/>
            <pc:sldMk cId="2964330481" sldId="277"/>
            <ac:spMk id="3" creationId="{C3F30539-33C7-EC48-BB53-EE0749D6B6F6}"/>
          </ac:spMkLst>
        </pc:spChg>
        <pc:picChg chg="add mod">
          <ac:chgData name="BUTTON, David" userId="fae79787-f874-4df5-8df2-921994db9024" providerId="ADAL" clId="{2518302A-8598-4478-8581-8C33EE11263A}" dt="2023-11-27T14:24:55.540" v="1969" actId="14100"/>
          <ac:picMkLst>
            <pc:docMk/>
            <pc:sldMk cId="2964330481" sldId="277"/>
            <ac:picMk id="2" creationId="{80B2CD4D-F084-9D21-B8D7-57C89F7CDA41}"/>
          </ac:picMkLst>
        </pc:picChg>
        <pc:picChg chg="add mod">
          <ac:chgData name="BUTTON, David" userId="fae79787-f874-4df5-8df2-921994db9024" providerId="ADAL" clId="{2518302A-8598-4478-8581-8C33EE11263A}" dt="2023-11-27T14:25:06.815" v="1972" actId="1076"/>
          <ac:picMkLst>
            <pc:docMk/>
            <pc:sldMk cId="2964330481" sldId="277"/>
            <ac:picMk id="4" creationId="{0D6C3532-9632-3600-7332-DBC200DC8B69}"/>
          </ac:picMkLst>
        </pc:picChg>
        <pc:picChg chg="add mod">
          <ac:chgData name="BUTTON, David" userId="fae79787-f874-4df5-8df2-921994db9024" providerId="ADAL" clId="{2518302A-8598-4478-8581-8C33EE11263A}" dt="2023-11-27T14:25:20.416" v="1974" actId="1076"/>
          <ac:picMkLst>
            <pc:docMk/>
            <pc:sldMk cId="2964330481" sldId="277"/>
            <ac:picMk id="5" creationId="{DBD6A2CA-0C4B-5E31-F432-23943B1FDA03}"/>
          </ac:picMkLst>
        </pc:picChg>
      </pc:sldChg>
      <pc:sldChg chg="del">
        <pc:chgData name="BUTTON, David" userId="fae79787-f874-4df5-8df2-921994db9024" providerId="ADAL" clId="{2518302A-8598-4478-8581-8C33EE11263A}" dt="2023-11-27T14:23:53.335" v="1961" actId="2696"/>
        <pc:sldMkLst>
          <pc:docMk/>
          <pc:sldMk cId="4180118519" sldId="278"/>
        </pc:sldMkLst>
      </pc:sldChg>
      <pc:sldChg chg="modSp mod">
        <pc:chgData name="BUTTON, David" userId="fae79787-f874-4df5-8df2-921994db9024" providerId="ADAL" clId="{2518302A-8598-4478-8581-8C33EE11263A}" dt="2023-11-27T13:51:20.699" v="1715" actId="20577"/>
        <pc:sldMkLst>
          <pc:docMk/>
          <pc:sldMk cId="3619951288" sldId="279"/>
        </pc:sldMkLst>
        <pc:spChg chg="mod">
          <ac:chgData name="BUTTON, David" userId="fae79787-f874-4df5-8df2-921994db9024" providerId="ADAL" clId="{2518302A-8598-4478-8581-8C33EE11263A}" dt="2023-11-27T13:51:20.699" v="1715" actId="20577"/>
          <ac:spMkLst>
            <pc:docMk/>
            <pc:sldMk cId="3619951288" sldId="279"/>
            <ac:spMk id="2" creationId="{F32AFF67-24AB-19B1-BEE9-4E665DFE4181}"/>
          </ac:spMkLst>
        </pc:spChg>
      </pc:sldChg>
      <pc:sldChg chg="modSp mod">
        <pc:chgData name="BUTTON, David" userId="fae79787-f874-4df5-8df2-921994db9024" providerId="ADAL" clId="{2518302A-8598-4478-8581-8C33EE11263A}" dt="2023-11-27T13:43:44.174" v="1672" actId="14100"/>
        <pc:sldMkLst>
          <pc:docMk/>
          <pc:sldMk cId="674922243" sldId="280"/>
        </pc:sldMkLst>
        <pc:spChg chg="mod">
          <ac:chgData name="BUTTON, David" userId="fae79787-f874-4df5-8df2-921994db9024" providerId="ADAL" clId="{2518302A-8598-4478-8581-8C33EE11263A}" dt="2023-11-27T13:43:44.174" v="1672" actId="14100"/>
          <ac:spMkLst>
            <pc:docMk/>
            <pc:sldMk cId="674922243" sldId="280"/>
            <ac:spMk id="7" creationId="{AB60D85A-E895-3D6D-C511-A65EEDE835C9}"/>
          </ac:spMkLst>
        </pc:spChg>
        <pc:spChg chg="mod">
          <ac:chgData name="BUTTON, David" userId="fae79787-f874-4df5-8df2-921994db9024" providerId="ADAL" clId="{2518302A-8598-4478-8581-8C33EE11263A}" dt="2023-11-25T03:24:06.271" v="517" actId="20577"/>
          <ac:spMkLst>
            <pc:docMk/>
            <pc:sldMk cId="674922243" sldId="280"/>
            <ac:spMk id="8" creationId="{F1A806D6-F715-897A-90F1-5EC881A6806D}"/>
          </ac:spMkLst>
        </pc:spChg>
      </pc:sldChg>
      <pc:sldChg chg="addSp delSp modSp mod">
        <pc:chgData name="BUTTON, David" userId="fae79787-f874-4df5-8df2-921994db9024" providerId="ADAL" clId="{2518302A-8598-4478-8581-8C33EE11263A}" dt="2023-11-27T08:21:29.634" v="1447"/>
        <pc:sldMkLst>
          <pc:docMk/>
          <pc:sldMk cId="3309181494" sldId="281"/>
        </pc:sldMkLst>
        <pc:spChg chg="add mod">
          <ac:chgData name="BUTTON, David" userId="fae79787-f874-4df5-8df2-921994db9024" providerId="ADAL" clId="{2518302A-8598-4478-8581-8C33EE11263A}" dt="2023-11-27T05:57:45.523" v="1425" actId="1076"/>
          <ac:spMkLst>
            <pc:docMk/>
            <pc:sldMk cId="3309181494" sldId="281"/>
            <ac:spMk id="3" creationId="{64BCA145-6D68-77BE-2E9C-51A3C1A2F2FC}"/>
          </ac:spMkLst>
        </pc:spChg>
        <pc:grpChg chg="mod">
          <ac:chgData name="BUTTON, David" userId="fae79787-f874-4df5-8df2-921994db9024" providerId="ADAL" clId="{2518302A-8598-4478-8581-8C33EE11263A}" dt="2023-11-27T05:57:36.526" v="1424" actId="14100"/>
          <ac:grpSpMkLst>
            <pc:docMk/>
            <pc:sldMk cId="3309181494" sldId="281"/>
            <ac:grpSpMk id="4" creationId="{B5D73C42-978E-C280-6020-635F7CE630A6}"/>
          </ac:grpSpMkLst>
        </pc:grpChg>
        <pc:picChg chg="add del mod">
          <ac:chgData name="BUTTON, David" userId="fae79787-f874-4df5-8df2-921994db9024" providerId="ADAL" clId="{2518302A-8598-4478-8581-8C33EE11263A}" dt="2023-11-27T06:01:06.526" v="1426" actId="478"/>
          <ac:picMkLst>
            <pc:docMk/>
            <pc:sldMk cId="3309181494" sldId="281"/>
            <ac:picMk id="7" creationId="{D9E45E72-CECD-0140-EC8E-6FDCF3C88D3A}"/>
          </ac:picMkLst>
        </pc:picChg>
        <pc:picChg chg="add mod">
          <ac:chgData name="BUTTON, David" userId="fae79787-f874-4df5-8df2-921994db9024" providerId="ADAL" clId="{2518302A-8598-4478-8581-8C33EE11263A}" dt="2023-11-27T06:01:19.012" v="1430" actId="14100"/>
          <ac:picMkLst>
            <pc:docMk/>
            <pc:sldMk cId="3309181494" sldId="281"/>
            <ac:picMk id="8" creationId="{A85BA0A8-289F-EBF2-AF7F-E938962E26F8}"/>
          </ac:picMkLst>
        </pc:picChg>
        <pc:picChg chg="add mod">
          <ac:chgData name="BUTTON, David" userId="fae79787-f874-4df5-8df2-921994db9024" providerId="ADAL" clId="{2518302A-8598-4478-8581-8C33EE11263A}" dt="2023-11-27T08:21:29.634" v="1447"/>
          <ac:picMkLst>
            <pc:docMk/>
            <pc:sldMk cId="3309181494" sldId="281"/>
            <ac:picMk id="9" creationId="{0484DB12-F673-2885-96E4-CCCD58455D13}"/>
          </ac:picMkLst>
        </pc:picChg>
      </pc:sldChg>
      <pc:sldChg chg="addSp modSp mod">
        <pc:chgData name="BUTTON, David" userId="fae79787-f874-4df5-8df2-921994db9024" providerId="ADAL" clId="{2518302A-8598-4478-8581-8C33EE11263A}" dt="2023-11-27T08:21:21.578" v="1446" actId="14100"/>
        <pc:sldMkLst>
          <pc:docMk/>
          <pc:sldMk cId="4153916457" sldId="282"/>
        </pc:sldMkLst>
        <pc:picChg chg="add mod">
          <ac:chgData name="BUTTON, David" userId="fae79787-f874-4df5-8df2-921994db9024" providerId="ADAL" clId="{2518302A-8598-4478-8581-8C33EE11263A}" dt="2023-11-27T08:21:21.578" v="1446" actId="14100"/>
          <ac:picMkLst>
            <pc:docMk/>
            <pc:sldMk cId="4153916457" sldId="282"/>
            <ac:picMk id="3" creationId="{7E905A8F-D427-83C0-A93F-E5678A3701F1}"/>
          </ac:picMkLst>
        </pc:picChg>
      </pc:sldChg>
      <pc:sldChg chg="addSp modSp">
        <pc:chgData name="BUTTON, David" userId="fae79787-f874-4df5-8df2-921994db9024" providerId="ADAL" clId="{2518302A-8598-4478-8581-8C33EE11263A}" dt="2023-11-27T08:21:36.957" v="1449"/>
        <pc:sldMkLst>
          <pc:docMk/>
          <pc:sldMk cId="2262600113" sldId="283"/>
        </pc:sldMkLst>
        <pc:picChg chg="add mod">
          <ac:chgData name="BUTTON, David" userId="fae79787-f874-4df5-8df2-921994db9024" providerId="ADAL" clId="{2518302A-8598-4478-8581-8C33EE11263A}" dt="2023-11-27T08:21:36.957" v="1449"/>
          <ac:picMkLst>
            <pc:docMk/>
            <pc:sldMk cId="2262600113" sldId="283"/>
            <ac:picMk id="4" creationId="{5CE8087B-9FC9-854C-8268-E9B793FB2A71}"/>
          </ac:picMkLst>
        </pc:picChg>
      </pc:sldChg>
      <pc:sldChg chg="addSp modSp">
        <pc:chgData name="BUTTON, David" userId="fae79787-f874-4df5-8df2-921994db9024" providerId="ADAL" clId="{2518302A-8598-4478-8581-8C33EE11263A}" dt="2023-11-27T08:21:33.222" v="1448"/>
        <pc:sldMkLst>
          <pc:docMk/>
          <pc:sldMk cId="3831220607" sldId="284"/>
        </pc:sldMkLst>
        <pc:picChg chg="add mod">
          <ac:chgData name="BUTTON, David" userId="fae79787-f874-4df5-8df2-921994db9024" providerId="ADAL" clId="{2518302A-8598-4478-8581-8C33EE11263A}" dt="2023-11-27T08:21:33.222" v="1448"/>
          <ac:picMkLst>
            <pc:docMk/>
            <pc:sldMk cId="3831220607" sldId="284"/>
            <ac:picMk id="3" creationId="{2BEEA189-012A-3D3A-B825-E7AEFB79B613}"/>
          </ac:picMkLst>
        </pc:picChg>
      </pc:sldChg>
      <pc:sldChg chg="addSp modSp mod">
        <pc:chgData name="BUTTON, David" userId="fae79787-f874-4df5-8df2-921994db9024" providerId="ADAL" clId="{2518302A-8598-4478-8581-8C33EE11263A}" dt="2023-11-27T08:21:50.594" v="1451"/>
        <pc:sldMkLst>
          <pc:docMk/>
          <pc:sldMk cId="3420707144" sldId="285"/>
        </pc:sldMkLst>
        <pc:spChg chg="add mod">
          <ac:chgData name="BUTTON, David" userId="fae79787-f874-4df5-8df2-921994db9024" providerId="ADAL" clId="{2518302A-8598-4478-8581-8C33EE11263A}" dt="2023-11-26T03:53:13.679" v="712" actId="1076"/>
          <ac:spMkLst>
            <pc:docMk/>
            <pc:sldMk cId="3420707144" sldId="285"/>
            <ac:spMk id="4" creationId="{43A66FEE-D9AF-B557-FF04-297002AFCDCC}"/>
          </ac:spMkLst>
        </pc:spChg>
        <pc:picChg chg="add mod">
          <ac:chgData name="BUTTON, David" userId="fae79787-f874-4df5-8df2-921994db9024" providerId="ADAL" clId="{2518302A-8598-4478-8581-8C33EE11263A}" dt="2023-11-27T08:21:50.594" v="1451"/>
          <ac:picMkLst>
            <pc:docMk/>
            <pc:sldMk cId="3420707144" sldId="285"/>
            <ac:picMk id="3" creationId="{47877064-452C-2386-68A4-4C3908B63BCC}"/>
          </ac:picMkLst>
        </pc:picChg>
      </pc:sldChg>
      <pc:sldChg chg="addSp modSp mod">
        <pc:chgData name="BUTTON, David" userId="fae79787-f874-4df5-8df2-921994db9024" providerId="ADAL" clId="{2518302A-8598-4478-8581-8C33EE11263A}" dt="2023-11-27T08:21:57.132" v="1452"/>
        <pc:sldMkLst>
          <pc:docMk/>
          <pc:sldMk cId="3489837180" sldId="286"/>
        </pc:sldMkLst>
        <pc:spChg chg="mod">
          <ac:chgData name="BUTTON, David" userId="fae79787-f874-4df5-8df2-921994db9024" providerId="ADAL" clId="{2518302A-8598-4478-8581-8C33EE11263A}" dt="2023-11-25T05:13:48.248" v="645" actId="113"/>
          <ac:spMkLst>
            <pc:docMk/>
            <pc:sldMk cId="3489837180" sldId="286"/>
            <ac:spMk id="12" creationId="{C90E2B06-C3B2-98AC-2D73-A4953BD40CCE}"/>
          </ac:spMkLst>
        </pc:spChg>
        <pc:picChg chg="add mod">
          <ac:chgData name="BUTTON, David" userId="fae79787-f874-4df5-8df2-921994db9024" providerId="ADAL" clId="{2518302A-8598-4478-8581-8C33EE11263A}" dt="2023-11-27T08:21:57.132" v="1452"/>
          <ac:picMkLst>
            <pc:docMk/>
            <pc:sldMk cId="3489837180" sldId="286"/>
            <ac:picMk id="3" creationId="{3E3A7612-A368-C1B8-9547-60905EED60A3}"/>
          </ac:picMkLst>
        </pc:picChg>
      </pc:sldChg>
      <pc:sldChg chg="addSp modSp mod ord">
        <pc:chgData name="BUTTON, David" userId="fae79787-f874-4df5-8df2-921994db9024" providerId="ADAL" clId="{2518302A-8598-4478-8581-8C33EE11263A}" dt="2023-11-27T13:46:26.297" v="1679"/>
        <pc:sldMkLst>
          <pc:docMk/>
          <pc:sldMk cId="246358813" sldId="287"/>
        </pc:sldMkLst>
        <pc:spChg chg="mod">
          <ac:chgData name="BUTTON, David" userId="fae79787-f874-4df5-8df2-921994db9024" providerId="ADAL" clId="{2518302A-8598-4478-8581-8C33EE11263A}" dt="2023-11-25T03:28:46.826" v="644" actId="20577"/>
          <ac:spMkLst>
            <pc:docMk/>
            <pc:sldMk cId="246358813" sldId="287"/>
            <ac:spMk id="2" creationId="{673B8A4A-2B67-FDA8-10A7-8B603F7121C2}"/>
          </ac:spMkLst>
        </pc:spChg>
        <pc:picChg chg="add mod">
          <ac:chgData name="BUTTON, David" userId="fae79787-f874-4df5-8df2-921994db9024" providerId="ADAL" clId="{2518302A-8598-4478-8581-8C33EE11263A}" dt="2023-11-27T08:22:19.597" v="1456"/>
          <ac:picMkLst>
            <pc:docMk/>
            <pc:sldMk cId="246358813" sldId="287"/>
            <ac:picMk id="3" creationId="{5BB06595-652F-C9EA-64A1-8B570E07AD00}"/>
          </ac:picMkLst>
        </pc:picChg>
      </pc:sldChg>
      <pc:sldChg chg="addSp modSp mod ord">
        <pc:chgData name="BUTTON, David" userId="fae79787-f874-4df5-8df2-921994db9024" providerId="ADAL" clId="{2518302A-8598-4478-8581-8C33EE11263A}" dt="2023-11-27T13:47:34.720" v="1681"/>
        <pc:sldMkLst>
          <pc:docMk/>
          <pc:sldMk cId="1835455603" sldId="288"/>
        </pc:sldMkLst>
        <pc:spChg chg="mod">
          <ac:chgData name="BUTTON, David" userId="fae79787-f874-4df5-8df2-921994db9024" providerId="ADAL" clId="{2518302A-8598-4478-8581-8C33EE11263A}" dt="2023-11-27T13:28:29.405" v="1620" actId="20577"/>
          <ac:spMkLst>
            <pc:docMk/>
            <pc:sldMk cId="1835455603" sldId="288"/>
            <ac:spMk id="3" creationId="{1A394602-5419-7A4A-886C-6334135D32C0}"/>
          </ac:spMkLst>
        </pc:spChg>
        <pc:picChg chg="add mod">
          <ac:chgData name="BUTTON, David" userId="fae79787-f874-4df5-8df2-921994db9024" providerId="ADAL" clId="{2518302A-8598-4478-8581-8C33EE11263A}" dt="2023-11-27T08:22:54.177" v="1462"/>
          <ac:picMkLst>
            <pc:docMk/>
            <pc:sldMk cId="1835455603" sldId="288"/>
            <ac:picMk id="5" creationId="{B77A6371-2D61-2087-B7D6-FC9BF6DC7C04}"/>
          </ac:picMkLst>
        </pc:picChg>
      </pc:sldChg>
      <pc:sldChg chg="addSp modSp mod ord">
        <pc:chgData name="BUTTON, David" userId="fae79787-f874-4df5-8df2-921994db9024" providerId="ADAL" clId="{2518302A-8598-4478-8581-8C33EE11263A}" dt="2023-11-27T13:48:39.211" v="1685"/>
        <pc:sldMkLst>
          <pc:docMk/>
          <pc:sldMk cId="3979347596" sldId="289"/>
        </pc:sldMkLst>
        <pc:picChg chg="add mod">
          <ac:chgData name="BUTTON, David" userId="fae79787-f874-4df5-8df2-921994db9024" providerId="ADAL" clId="{2518302A-8598-4478-8581-8C33EE11263A}" dt="2023-11-27T08:22:49.887" v="1461"/>
          <ac:picMkLst>
            <pc:docMk/>
            <pc:sldMk cId="3979347596" sldId="289"/>
            <ac:picMk id="4" creationId="{72AA75DF-6B9D-32DD-2A90-006D96799797}"/>
          </ac:picMkLst>
        </pc:picChg>
        <pc:picChg chg="mod">
          <ac:chgData name="BUTTON, David" userId="fae79787-f874-4df5-8df2-921994db9024" providerId="ADAL" clId="{2518302A-8598-4478-8581-8C33EE11263A}" dt="2023-11-27T13:28:56.153" v="1622" actId="1076"/>
          <ac:picMkLst>
            <pc:docMk/>
            <pc:sldMk cId="3979347596" sldId="289"/>
            <ac:picMk id="9" creationId="{04F4274C-E632-AD9E-FED8-216B42E14285}"/>
          </ac:picMkLst>
        </pc:picChg>
        <pc:picChg chg="mod">
          <ac:chgData name="BUTTON, David" userId="fae79787-f874-4df5-8df2-921994db9024" providerId="ADAL" clId="{2518302A-8598-4478-8581-8C33EE11263A}" dt="2023-11-27T13:28:53.794" v="1621" actId="1076"/>
          <ac:picMkLst>
            <pc:docMk/>
            <pc:sldMk cId="3979347596" sldId="289"/>
            <ac:picMk id="10" creationId="{B8D3DFA2-A821-7441-BE67-4184C8DE24F9}"/>
          </ac:picMkLst>
        </pc:picChg>
      </pc:sldChg>
      <pc:sldChg chg="addSp modSp mod ord">
        <pc:chgData name="BUTTON, David" userId="fae79787-f874-4df5-8df2-921994db9024" providerId="ADAL" clId="{2518302A-8598-4478-8581-8C33EE11263A}" dt="2023-11-27T13:49:12.696" v="1686" actId="207"/>
        <pc:sldMkLst>
          <pc:docMk/>
          <pc:sldMk cId="3243791811" sldId="290"/>
        </pc:sldMkLst>
        <pc:spChg chg="mod">
          <ac:chgData name="BUTTON, David" userId="fae79787-f874-4df5-8df2-921994db9024" providerId="ADAL" clId="{2518302A-8598-4478-8581-8C33EE11263A}" dt="2023-11-27T13:49:12.696" v="1686" actId="207"/>
          <ac:spMkLst>
            <pc:docMk/>
            <pc:sldMk cId="3243791811" sldId="290"/>
            <ac:spMk id="3" creationId="{A58EA491-BC95-6DD9-2929-BD43BA81D762}"/>
          </ac:spMkLst>
        </pc:spChg>
        <pc:picChg chg="add mod">
          <ac:chgData name="BUTTON, David" userId="fae79787-f874-4df5-8df2-921994db9024" providerId="ADAL" clId="{2518302A-8598-4478-8581-8C33EE11263A}" dt="2023-11-27T08:22:44.528" v="1460"/>
          <ac:picMkLst>
            <pc:docMk/>
            <pc:sldMk cId="3243791811" sldId="290"/>
            <ac:picMk id="4" creationId="{8801A9F3-F46F-4FF0-9AEF-9E6BAEEDF004}"/>
          </ac:picMkLst>
        </pc:picChg>
      </pc:sldChg>
      <pc:sldChg chg="addSp modSp ord">
        <pc:chgData name="BUTTON, David" userId="fae79787-f874-4df5-8df2-921994db9024" providerId="ADAL" clId="{2518302A-8598-4478-8581-8C33EE11263A}" dt="2023-11-27T13:50:25.321" v="1688"/>
        <pc:sldMkLst>
          <pc:docMk/>
          <pc:sldMk cId="57700680" sldId="291"/>
        </pc:sldMkLst>
        <pc:picChg chg="add mod">
          <ac:chgData name="BUTTON, David" userId="fae79787-f874-4df5-8df2-921994db9024" providerId="ADAL" clId="{2518302A-8598-4478-8581-8C33EE11263A}" dt="2023-11-27T08:22:40.575" v="1459"/>
          <ac:picMkLst>
            <pc:docMk/>
            <pc:sldMk cId="57700680" sldId="291"/>
            <ac:picMk id="6" creationId="{E52CE689-E0A2-4305-CBC1-73790F640832}"/>
          </ac:picMkLst>
        </pc:picChg>
      </pc:sldChg>
      <pc:sldChg chg="addSp delSp modSp mod">
        <pc:chgData name="BUTTON, David" userId="fae79787-f874-4df5-8df2-921994db9024" providerId="ADAL" clId="{2518302A-8598-4478-8581-8C33EE11263A}" dt="2023-11-27T13:52:07.319" v="1716" actId="313"/>
        <pc:sldMkLst>
          <pc:docMk/>
          <pc:sldMk cId="22990614" sldId="292"/>
        </pc:sldMkLst>
        <pc:spChg chg="mod">
          <ac:chgData name="BUTTON, David" userId="fae79787-f874-4df5-8df2-921994db9024" providerId="ADAL" clId="{2518302A-8598-4478-8581-8C33EE11263A}" dt="2023-11-26T16:42:23.759" v="1233" actId="20577"/>
          <ac:spMkLst>
            <pc:docMk/>
            <pc:sldMk cId="22990614" sldId="292"/>
            <ac:spMk id="2" creationId="{33D8F4A6-CEA5-5EA0-217C-831FB1CAB4BC}"/>
          </ac:spMkLst>
        </pc:spChg>
        <pc:spChg chg="mod ord">
          <ac:chgData name="BUTTON, David" userId="fae79787-f874-4df5-8df2-921994db9024" providerId="ADAL" clId="{2518302A-8598-4478-8581-8C33EE11263A}" dt="2023-11-27T13:52:07.319" v="1716" actId="313"/>
          <ac:spMkLst>
            <pc:docMk/>
            <pc:sldMk cId="22990614" sldId="292"/>
            <ac:spMk id="4" creationId="{209AE60E-28FA-E5B3-7F65-3DF272EDF618}"/>
          </ac:spMkLst>
        </pc:spChg>
        <pc:spChg chg="ord">
          <ac:chgData name="BUTTON, David" userId="fae79787-f874-4df5-8df2-921994db9024" providerId="ADAL" clId="{2518302A-8598-4478-8581-8C33EE11263A}" dt="2023-11-26T16:42:35.911" v="1234" actId="166"/>
          <ac:spMkLst>
            <pc:docMk/>
            <pc:sldMk cId="22990614" sldId="292"/>
            <ac:spMk id="5" creationId="{CD88E172-6770-3AA2-8488-A69853A2A813}"/>
          </ac:spMkLst>
        </pc:spChg>
        <pc:picChg chg="del">
          <ac:chgData name="BUTTON, David" userId="fae79787-f874-4df5-8df2-921994db9024" providerId="ADAL" clId="{2518302A-8598-4478-8581-8C33EE11263A}" dt="2023-11-26T16:41:35.567" v="1216" actId="478"/>
          <ac:picMkLst>
            <pc:docMk/>
            <pc:sldMk cId="22990614" sldId="292"/>
            <ac:picMk id="6" creationId="{00D4A3A7-E727-B295-67FA-754C47677297}"/>
          </ac:picMkLst>
        </pc:picChg>
        <pc:picChg chg="add del mod modCrop">
          <ac:chgData name="BUTTON, David" userId="fae79787-f874-4df5-8df2-921994db9024" providerId="ADAL" clId="{2518302A-8598-4478-8581-8C33EE11263A}" dt="2023-11-27T01:10:45.654" v="1240" actId="21"/>
          <ac:picMkLst>
            <pc:docMk/>
            <pc:sldMk cId="22990614" sldId="292"/>
            <ac:picMk id="6" creationId="{CE1F5E32-D253-2FC5-7C6E-75DC4129CD74}"/>
          </ac:picMkLst>
        </pc:picChg>
        <pc:picChg chg="add mod">
          <ac:chgData name="BUTTON, David" userId="fae79787-f874-4df5-8df2-921994db9024" providerId="ADAL" clId="{2518302A-8598-4478-8581-8C33EE11263A}" dt="2023-11-26T17:02:23.532" v="1236" actId="1076"/>
          <ac:picMkLst>
            <pc:docMk/>
            <pc:sldMk cId="22990614" sldId="292"/>
            <ac:picMk id="7" creationId="{5BBDF93D-CD61-275A-7AD1-9A9355D6399D}"/>
          </ac:picMkLst>
        </pc:picChg>
        <pc:picChg chg="add mod">
          <ac:chgData name="BUTTON, David" userId="fae79787-f874-4df5-8df2-921994db9024" providerId="ADAL" clId="{2518302A-8598-4478-8581-8C33EE11263A}" dt="2023-11-27T08:22:34.962" v="1458"/>
          <ac:picMkLst>
            <pc:docMk/>
            <pc:sldMk cId="22990614" sldId="292"/>
            <ac:picMk id="8" creationId="{19E39D70-E073-D05C-A743-2F7467AFF9FE}"/>
          </ac:picMkLst>
        </pc:picChg>
      </pc:sldChg>
      <pc:sldChg chg="modSp mod">
        <pc:chgData name="BUTTON, David" userId="fae79787-f874-4df5-8df2-921994db9024" providerId="ADAL" clId="{2518302A-8598-4478-8581-8C33EE11263A}" dt="2023-11-27T13:54:49.527" v="1736" actId="207"/>
        <pc:sldMkLst>
          <pc:docMk/>
          <pc:sldMk cId="3196467521" sldId="293"/>
        </pc:sldMkLst>
        <pc:spChg chg="mod">
          <ac:chgData name="BUTTON, David" userId="fae79787-f874-4df5-8df2-921994db9024" providerId="ADAL" clId="{2518302A-8598-4478-8581-8C33EE11263A}" dt="2023-11-27T13:54:49.527" v="1736" actId="207"/>
          <ac:spMkLst>
            <pc:docMk/>
            <pc:sldMk cId="3196467521" sldId="293"/>
            <ac:spMk id="25" creationId="{4D06A05D-7220-81A3-6B63-763F568C165F}"/>
          </ac:spMkLst>
        </pc:spChg>
        <pc:picChg chg="mod modCrop">
          <ac:chgData name="BUTTON, David" userId="fae79787-f874-4df5-8df2-921994db9024" providerId="ADAL" clId="{2518302A-8598-4478-8581-8C33EE11263A}" dt="2023-11-27T05:30:46.619" v="1397" actId="732"/>
          <ac:picMkLst>
            <pc:docMk/>
            <pc:sldMk cId="3196467521" sldId="293"/>
            <ac:picMk id="22" creationId="{1967209F-0A2F-1122-71CD-25867870E859}"/>
          </ac:picMkLst>
        </pc:picChg>
        <pc:picChg chg="mod modCrop">
          <ac:chgData name="BUTTON, David" userId="fae79787-f874-4df5-8df2-921994db9024" providerId="ADAL" clId="{2518302A-8598-4478-8581-8C33EE11263A}" dt="2023-11-27T05:30:54.023" v="1398" actId="732"/>
          <ac:picMkLst>
            <pc:docMk/>
            <pc:sldMk cId="3196467521" sldId="293"/>
            <ac:picMk id="24" creationId="{CBCB1855-B827-1BE5-E7D0-08E3E354A449}"/>
          </ac:picMkLst>
        </pc:picChg>
      </pc:sldChg>
      <pc:sldChg chg="addSp modSp">
        <pc:chgData name="BUTTON, David" userId="fae79787-f874-4df5-8df2-921994db9024" providerId="ADAL" clId="{2518302A-8598-4478-8581-8C33EE11263A}" dt="2023-11-27T08:22:59.815" v="1463"/>
        <pc:sldMkLst>
          <pc:docMk/>
          <pc:sldMk cId="2718860109" sldId="294"/>
        </pc:sldMkLst>
        <pc:picChg chg="add mod">
          <ac:chgData name="BUTTON, David" userId="fae79787-f874-4df5-8df2-921994db9024" providerId="ADAL" clId="{2518302A-8598-4478-8581-8C33EE11263A}" dt="2023-11-27T08:22:59.815" v="1463"/>
          <ac:picMkLst>
            <pc:docMk/>
            <pc:sldMk cId="2718860109" sldId="294"/>
            <ac:picMk id="3" creationId="{FF812F71-755F-4250-2DDE-80C02B1D2A3E}"/>
          </ac:picMkLst>
        </pc:picChg>
      </pc:sldChg>
      <pc:sldChg chg="addSp modSp new mod ord">
        <pc:chgData name="BUTTON, David" userId="fae79787-f874-4df5-8df2-921994db9024" providerId="ADAL" clId="{2518302A-8598-4478-8581-8C33EE11263A}" dt="2023-11-27T13:45:47.818" v="1677" actId="33524"/>
        <pc:sldMkLst>
          <pc:docMk/>
          <pc:sldMk cId="2674467179" sldId="295"/>
        </pc:sldMkLst>
        <pc:spChg chg="mod">
          <ac:chgData name="BUTTON, David" userId="fae79787-f874-4df5-8df2-921994db9024" providerId="ADAL" clId="{2518302A-8598-4478-8581-8C33EE11263A}" dt="2023-11-27T13:45:47.818" v="1677" actId="33524"/>
          <ac:spMkLst>
            <pc:docMk/>
            <pc:sldMk cId="2674467179" sldId="295"/>
            <ac:spMk id="2" creationId="{15DCBE97-59C5-FAA0-1709-6EB4FDC316FD}"/>
          </ac:spMkLst>
        </pc:spChg>
        <pc:spChg chg="mod">
          <ac:chgData name="BUTTON, David" userId="fae79787-f874-4df5-8df2-921994db9024" providerId="ADAL" clId="{2518302A-8598-4478-8581-8C33EE11263A}" dt="2023-11-27T13:33:35.631" v="1665" actId="207"/>
          <ac:spMkLst>
            <pc:docMk/>
            <pc:sldMk cId="2674467179" sldId="295"/>
            <ac:spMk id="3" creationId="{80504176-8F2D-99D2-A87B-465E88BAA8CE}"/>
          </ac:spMkLst>
        </pc:spChg>
        <pc:picChg chg="add mod">
          <ac:chgData name="BUTTON, David" userId="fae79787-f874-4df5-8df2-921994db9024" providerId="ADAL" clId="{2518302A-8598-4478-8581-8C33EE11263A}" dt="2023-11-27T08:21:46.064" v="1450"/>
          <ac:picMkLst>
            <pc:docMk/>
            <pc:sldMk cId="2674467179" sldId="295"/>
            <ac:picMk id="4" creationId="{92215CAD-6BB5-5007-4B1B-BEE6EB194872}"/>
          </ac:picMkLst>
        </pc:picChg>
      </pc:sldChg>
      <pc:sldChg chg="addSp delSp modSp new mod">
        <pc:chgData name="BUTTON, David" userId="fae79787-f874-4df5-8df2-921994db9024" providerId="ADAL" clId="{2518302A-8598-4478-8581-8C33EE11263A}" dt="2023-11-27T08:22:16.117" v="1455" actId="1076"/>
        <pc:sldMkLst>
          <pc:docMk/>
          <pc:sldMk cId="1533307758" sldId="296"/>
        </pc:sldMkLst>
        <pc:spChg chg="mod">
          <ac:chgData name="BUTTON, David" userId="fae79787-f874-4df5-8df2-921994db9024" providerId="ADAL" clId="{2518302A-8598-4478-8581-8C33EE11263A}" dt="2023-11-26T02:22:16.762" v="654"/>
          <ac:spMkLst>
            <pc:docMk/>
            <pc:sldMk cId="1533307758" sldId="296"/>
            <ac:spMk id="2" creationId="{5DCCB6D5-9A45-7FDF-5F2C-D180DDC57626}"/>
          </ac:spMkLst>
        </pc:spChg>
        <pc:spChg chg="del">
          <ac:chgData name="BUTTON, David" userId="fae79787-f874-4df5-8df2-921994db9024" providerId="ADAL" clId="{2518302A-8598-4478-8581-8C33EE11263A}" dt="2023-11-26T02:21:31.686" v="647" actId="478"/>
          <ac:spMkLst>
            <pc:docMk/>
            <pc:sldMk cId="1533307758" sldId="296"/>
            <ac:spMk id="3" creationId="{FE847124-A186-C294-79F7-F1960387A4D0}"/>
          </ac:spMkLst>
        </pc:spChg>
        <pc:spChg chg="add mod">
          <ac:chgData name="BUTTON, David" userId="fae79787-f874-4df5-8df2-921994db9024" providerId="ADAL" clId="{2518302A-8598-4478-8581-8C33EE11263A}" dt="2023-11-27T08:22:16.117" v="1455" actId="1076"/>
          <ac:spMkLst>
            <pc:docMk/>
            <pc:sldMk cId="1533307758" sldId="296"/>
            <ac:spMk id="6" creationId="{9272EA28-092F-7A57-CDC5-99E09A9184DA}"/>
          </ac:spMkLst>
        </pc:spChg>
        <pc:picChg chg="add mod">
          <ac:chgData name="BUTTON, David" userId="fae79787-f874-4df5-8df2-921994db9024" providerId="ADAL" clId="{2518302A-8598-4478-8581-8C33EE11263A}" dt="2023-11-27T08:22:01.215" v="1453"/>
          <ac:picMkLst>
            <pc:docMk/>
            <pc:sldMk cId="1533307758" sldId="296"/>
            <ac:picMk id="3" creationId="{914BD7AB-8A9E-9331-BF4B-E58963A5958E}"/>
          </ac:picMkLst>
        </pc:picChg>
        <pc:picChg chg="add mod modCrop">
          <ac:chgData name="BUTTON, David" userId="fae79787-f874-4df5-8df2-921994db9024" providerId="ADAL" clId="{2518302A-8598-4478-8581-8C33EE11263A}" dt="2023-11-27T08:22:03.946" v="1454" actId="1076"/>
          <ac:picMkLst>
            <pc:docMk/>
            <pc:sldMk cId="1533307758" sldId="296"/>
            <ac:picMk id="5" creationId="{CB3EA460-57CE-7C2C-7921-083EA3CC2601}"/>
          </ac:picMkLst>
        </pc:picChg>
      </pc:sldChg>
      <pc:sldChg chg="addSp delSp modSp new del mod ord">
        <pc:chgData name="BUTTON, David" userId="fae79787-f874-4df5-8df2-921994db9024" providerId="ADAL" clId="{2518302A-8598-4478-8581-8C33EE11263A}" dt="2023-11-27T14:23:49.385" v="1960" actId="2696"/>
        <pc:sldMkLst>
          <pc:docMk/>
          <pc:sldMk cId="3703403796" sldId="297"/>
        </pc:sldMkLst>
        <pc:spChg chg="mod">
          <ac:chgData name="BUTTON, David" userId="fae79787-f874-4df5-8df2-921994db9024" providerId="ADAL" clId="{2518302A-8598-4478-8581-8C33EE11263A}" dt="2023-11-26T08:07:08.460" v="1014" actId="14100"/>
          <ac:spMkLst>
            <pc:docMk/>
            <pc:sldMk cId="3703403796" sldId="297"/>
            <ac:spMk id="2" creationId="{269F04AC-11DD-5933-F37E-0293DA5FFAA1}"/>
          </ac:spMkLst>
        </pc:spChg>
        <pc:spChg chg="del">
          <ac:chgData name="BUTTON, David" userId="fae79787-f874-4df5-8df2-921994db9024" providerId="ADAL" clId="{2518302A-8598-4478-8581-8C33EE11263A}" dt="2023-11-26T07:51:29.336" v="724" actId="478"/>
          <ac:spMkLst>
            <pc:docMk/>
            <pc:sldMk cId="3703403796" sldId="297"/>
            <ac:spMk id="3" creationId="{98A32DDA-E9A5-E55C-DA33-2DA8936B041A}"/>
          </ac:spMkLst>
        </pc:spChg>
        <pc:spChg chg="add del mod">
          <ac:chgData name="BUTTON, David" userId="fae79787-f874-4df5-8df2-921994db9024" providerId="ADAL" clId="{2518302A-8598-4478-8581-8C33EE11263A}" dt="2023-11-26T07:51:38.252" v="726" actId="478"/>
          <ac:spMkLst>
            <pc:docMk/>
            <pc:sldMk cId="3703403796" sldId="297"/>
            <ac:spMk id="4" creationId="{72AE1D48-F026-A083-60B6-B57254B2A2FF}"/>
          </ac:spMkLst>
        </pc:spChg>
        <pc:spChg chg="add del mod">
          <ac:chgData name="BUTTON, David" userId="fae79787-f874-4df5-8df2-921994db9024" providerId="ADAL" clId="{2518302A-8598-4478-8581-8C33EE11263A}" dt="2023-11-26T08:10:21.967" v="1060" actId="478"/>
          <ac:spMkLst>
            <pc:docMk/>
            <pc:sldMk cId="3703403796" sldId="297"/>
            <ac:spMk id="5" creationId="{C5092244-7787-E618-F0A3-543B4386015D}"/>
          </ac:spMkLst>
        </pc:spChg>
        <pc:spChg chg="add mod">
          <ac:chgData name="BUTTON, David" userId="fae79787-f874-4df5-8df2-921994db9024" providerId="ADAL" clId="{2518302A-8598-4478-8581-8C33EE11263A}" dt="2023-11-26T08:16:17.015" v="1077" actId="113"/>
          <ac:spMkLst>
            <pc:docMk/>
            <pc:sldMk cId="3703403796" sldId="297"/>
            <ac:spMk id="6" creationId="{24A660F7-FA0D-DC78-0E41-A9EE2D8CBA67}"/>
          </ac:spMkLst>
        </pc:spChg>
        <pc:spChg chg="add mod">
          <ac:chgData name="BUTTON, David" userId="fae79787-f874-4df5-8df2-921994db9024" providerId="ADAL" clId="{2518302A-8598-4478-8581-8C33EE11263A}" dt="2023-11-26T08:19:25.380" v="1087" actId="1076"/>
          <ac:spMkLst>
            <pc:docMk/>
            <pc:sldMk cId="3703403796" sldId="297"/>
            <ac:spMk id="7" creationId="{46AF36E9-0CAC-9A24-0189-B79C7A4FE39A}"/>
          </ac:spMkLst>
        </pc:spChg>
        <pc:spChg chg="add del mod">
          <ac:chgData name="BUTTON, David" userId="fae79787-f874-4df5-8df2-921994db9024" providerId="ADAL" clId="{2518302A-8598-4478-8581-8C33EE11263A}" dt="2023-11-26T08:08:34.025" v="1030" actId="478"/>
          <ac:spMkLst>
            <pc:docMk/>
            <pc:sldMk cId="3703403796" sldId="297"/>
            <ac:spMk id="8" creationId="{87EDF116-9A0E-C72A-66AB-E8B24D86EC94}"/>
          </ac:spMkLst>
        </pc:spChg>
        <pc:spChg chg="add mod">
          <ac:chgData name="BUTTON, David" userId="fae79787-f874-4df5-8df2-921994db9024" providerId="ADAL" clId="{2518302A-8598-4478-8581-8C33EE11263A}" dt="2023-11-26T08:31:16.644" v="1180" actId="20577"/>
          <ac:spMkLst>
            <pc:docMk/>
            <pc:sldMk cId="3703403796" sldId="297"/>
            <ac:spMk id="9" creationId="{36021B5D-D12D-D5D0-D6B3-4BFABA88E15A}"/>
          </ac:spMkLst>
        </pc:spChg>
        <pc:spChg chg="add mod">
          <ac:chgData name="BUTTON, David" userId="fae79787-f874-4df5-8df2-921994db9024" providerId="ADAL" clId="{2518302A-8598-4478-8581-8C33EE11263A}" dt="2023-11-26T08:00:46.541" v="947" actId="1076"/>
          <ac:spMkLst>
            <pc:docMk/>
            <pc:sldMk cId="3703403796" sldId="297"/>
            <ac:spMk id="10" creationId="{085470CA-035F-280D-0139-9B5A4C5D2B56}"/>
          </ac:spMkLst>
        </pc:spChg>
        <pc:spChg chg="add mod">
          <ac:chgData name="BUTTON, David" userId="fae79787-f874-4df5-8df2-921994db9024" providerId="ADAL" clId="{2518302A-8598-4478-8581-8C33EE11263A}" dt="2023-11-26T08:00:42.274" v="946" actId="1076"/>
          <ac:spMkLst>
            <pc:docMk/>
            <pc:sldMk cId="3703403796" sldId="297"/>
            <ac:spMk id="11" creationId="{3AA623B3-064B-4B9A-68BA-23C6E08BA2E2}"/>
          </ac:spMkLst>
        </pc:spChg>
        <pc:spChg chg="add mod">
          <ac:chgData name="BUTTON, David" userId="fae79787-f874-4df5-8df2-921994db9024" providerId="ADAL" clId="{2518302A-8598-4478-8581-8C33EE11263A}" dt="2023-11-26T08:18:18.180" v="1085" actId="13822"/>
          <ac:spMkLst>
            <pc:docMk/>
            <pc:sldMk cId="3703403796" sldId="297"/>
            <ac:spMk id="12" creationId="{0BCE1A46-E7EE-6135-59BA-730E548E1AC5}"/>
          </ac:spMkLst>
        </pc:spChg>
        <pc:spChg chg="add mod">
          <ac:chgData name="BUTTON, David" userId="fae79787-f874-4df5-8df2-921994db9024" providerId="ADAL" clId="{2518302A-8598-4478-8581-8C33EE11263A}" dt="2023-11-26T08:18:10.321" v="1084" actId="13822"/>
          <ac:spMkLst>
            <pc:docMk/>
            <pc:sldMk cId="3703403796" sldId="297"/>
            <ac:spMk id="13" creationId="{FA6F37AF-C7F1-022B-538A-E046A6038761}"/>
          </ac:spMkLst>
        </pc:spChg>
        <pc:spChg chg="add mod">
          <ac:chgData name="BUTTON, David" userId="fae79787-f874-4df5-8df2-921994db9024" providerId="ADAL" clId="{2518302A-8598-4478-8581-8C33EE11263A}" dt="2023-11-26T08:16:50.261" v="1083" actId="1076"/>
          <ac:spMkLst>
            <pc:docMk/>
            <pc:sldMk cId="3703403796" sldId="297"/>
            <ac:spMk id="16" creationId="{498559A1-7EF1-8395-A2C8-3FAFCFB75149}"/>
          </ac:spMkLst>
        </pc:spChg>
        <pc:spChg chg="add mod">
          <ac:chgData name="BUTTON, David" userId="fae79787-f874-4df5-8df2-921994db9024" providerId="ADAL" clId="{2518302A-8598-4478-8581-8C33EE11263A}" dt="2023-11-26T08:30:47.815" v="1143" actId="14100"/>
          <ac:spMkLst>
            <pc:docMk/>
            <pc:sldMk cId="3703403796" sldId="297"/>
            <ac:spMk id="17" creationId="{C04841B0-D132-66A9-8AF8-5979512AD271}"/>
          </ac:spMkLst>
        </pc:spChg>
        <pc:spChg chg="add mod">
          <ac:chgData name="BUTTON, David" userId="fae79787-f874-4df5-8df2-921994db9024" providerId="ADAL" clId="{2518302A-8598-4478-8581-8C33EE11263A}" dt="2023-11-26T08:19:18.475" v="1086" actId="1076"/>
          <ac:spMkLst>
            <pc:docMk/>
            <pc:sldMk cId="3703403796" sldId="297"/>
            <ac:spMk id="18" creationId="{E03B41D4-8EF6-C5EE-A235-EDFE98D2C581}"/>
          </ac:spMkLst>
        </pc:spChg>
        <pc:spChg chg="add mod">
          <ac:chgData name="BUTTON, David" userId="fae79787-f874-4df5-8df2-921994db9024" providerId="ADAL" clId="{2518302A-8598-4478-8581-8C33EE11263A}" dt="2023-11-26T08:01:03.355" v="949" actId="1076"/>
          <ac:spMkLst>
            <pc:docMk/>
            <pc:sldMk cId="3703403796" sldId="297"/>
            <ac:spMk id="21" creationId="{CF9C1E2A-91B0-E8DE-FF64-F06AA4FCB57C}"/>
          </ac:spMkLst>
        </pc:spChg>
        <pc:spChg chg="add del mod">
          <ac:chgData name="BUTTON, David" userId="fae79787-f874-4df5-8df2-921994db9024" providerId="ADAL" clId="{2518302A-8598-4478-8581-8C33EE11263A}" dt="2023-11-26T08:08:50.555" v="1042" actId="478"/>
          <ac:spMkLst>
            <pc:docMk/>
            <pc:sldMk cId="3703403796" sldId="297"/>
            <ac:spMk id="25" creationId="{031BA02C-8C43-DC1C-4C49-084CF69F9A1A}"/>
          </ac:spMkLst>
        </pc:spChg>
        <pc:spChg chg="add del mod">
          <ac:chgData name="BUTTON, David" userId="fae79787-f874-4df5-8df2-921994db9024" providerId="ADAL" clId="{2518302A-8598-4478-8581-8C33EE11263A}" dt="2023-11-26T08:07:02.032" v="1012" actId="478"/>
          <ac:spMkLst>
            <pc:docMk/>
            <pc:sldMk cId="3703403796" sldId="297"/>
            <ac:spMk id="41" creationId="{040BE196-F9A3-6A90-2BAC-C97B4E2E429A}"/>
          </ac:spMkLst>
        </pc:spChg>
        <pc:spChg chg="add mod">
          <ac:chgData name="BUTTON, David" userId="fae79787-f874-4df5-8df2-921994db9024" providerId="ADAL" clId="{2518302A-8598-4478-8581-8C33EE11263A}" dt="2023-11-26T08:16:05.905" v="1073" actId="13822"/>
          <ac:spMkLst>
            <pc:docMk/>
            <pc:sldMk cId="3703403796" sldId="297"/>
            <ac:spMk id="42" creationId="{4198E91B-41BF-08BF-C4CA-6BB39B1C060D}"/>
          </ac:spMkLst>
        </pc:spChg>
        <pc:spChg chg="add mod">
          <ac:chgData name="BUTTON, David" userId="fae79787-f874-4df5-8df2-921994db9024" providerId="ADAL" clId="{2518302A-8598-4478-8581-8C33EE11263A}" dt="2023-11-26T08:08:22.766" v="1029" actId="14100"/>
          <ac:spMkLst>
            <pc:docMk/>
            <pc:sldMk cId="3703403796" sldId="297"/>
            <ac:spMk id="43" creationId="{398F3760-9BC8-0FB7-4EBC-41929F6EFE21}"/>
          </ac:spMkLst>
        </pc:spChg>
        <pc:spChg chg="add mod">
          <ac:chgData name="BUTTON, David" userId="fae79787-f874-4df5-8df2-921994db9024" providerId="ADAL" clId="{2518302A-8598-4478-8581-8C33EE11263A}" dt="2023-11-26T08:08:45.635" v="1041" actId="20577"/>
          <ac:spMkLst>
            <pc:docMk/>
            <pc:sldMk cId="3703403796" sldId="297"/>
            <ac:spMk id="44" creationId="{96C0C8A4-2F06-9EDF-5B06-FCF2B4C66C75}"/>
          </ac:spMkLst>
        </pc:spChg>
        <pc:spChg chg="add mod">
          <ac:chgData name="BUTTON, David" userId="fae79787-f874-4df5-8df2-921994db9024" providerId="ADAL" clId="{2518302A-8598-4478-8581-8C33EE11263A}" dt="2023-11-26T08:14:04.056" v="1063" actId="207"/>
          <ac:spMkLst>
            <pc:docMk/>
            <pc:sldMk cId="3703403796" sldId="297"/>
            <ac:spMk id="45" creationId="{95460D8F-4773-3B7D-4985-007027FEDC55}"/>
          </ac:spMkLst>
        </pc:spChg>
        <pc:cxnChg chg="add del">
          <ac:chgData name="BUTTON, David" userId="fae79787-f874-4df5-8df2-921994db9024" providerId="ADAL" clId="{2518302A-8598-4478-8581-8C33EE11263A}" dt="2023-11-26T07:56:32.607" v="845" actId="11529"/>
          <ac:cxnSpMkLst>
            <pc:docMk/>
            <pc:sldMk cId="3703403796" sldId="297"/>
            <ac:cxnSpMk id="15" creationId="{530388BE-8BE0-7BAB-6E57-8E14F36A5B07}"/>
          </ac:cxnSpMkLst>
        </pc:cxnChg>
        <pc:cxnChg chg="add mod">
          <ac:chgData name="BUTTON, David" userId="fae79787-f874-4df5-8df2-921994db9024" providerId="ADAL" clId="{2518302A-8598-4478-8581-8C33EE11263A}" dt="2023-11-26T08:30:47.815" v="1143" actId="14100"/>
          <ac:cxnSpMkLst>
            <pc:docMk/>
            <pc:sldMk cId="3703403796" sldId="297"/>
            <ac:cxnSpMk id="20" creationId="{FA767922-D278-0A2E-EADC-EFFBBE440680}"/>
          </ac:cxnSpMkLst>
        </pc:cxnChg>
        <pc:cxnChg chg="add mod">
          <ac:chgData name="BUTTON, David" userId="fae79787-f874-4df5-8df2-921994db9024" providerId="ADAL" clId="{2518302A-8598-4478-8581-8C33EE11263A}" dt="2023-11-26T08:19:52.144" v="1092" actId="14100"/>
          <ac:cxnSpMkLst>
            <pc:docMk/>
            <pc:sldMk cId="3703403796" sldId="297"/>
            <ac:cxnSpMk id="28" creationId="{8A05AD8F-FCE8-F4BF-5AF1-650838056101}"/>
          </ac:cxnSpMkLst>
        </pc:cxnChg>
        <pc:cxnChg chg="add mod">
          <ac:chgData name="BUTTON, David" userId="fae79787-f874-4df5-8df2-921994db9024" providerId="ADAL" clId="{2518302A-8598-4478-8581-8C33EE11263A}" dt="2023-11-26T08:19:47.372" v="1091" actId="14100"/>
          <ac:cxnSpMkLst>
            <pc:docMk/>
            <pc:sldMk cId="3703403796" sldId="297"/>
            <ac:cxnSpMk id="31" creationId="{EEAB14AA-A535-677E-B443-A8AD53D60289}"/>
          </ac:cxnSpMkLst>
        </pc:cxnChg>
        <pc:cxnChg chg="add mod">
          <ac:chgData name="BUTTON, David" userId="fae79787-f874-4df5-8df2-921994db9024" providerId="ADAL" clId="{2518302A-8598-4478-8581-8C33EE11263A}" dt="2023-11-26T08:19:33.471" v="1088" actId="14100"/>
          <ac:cxnSpMkLst>
            <pc:docMk/>
            <pc:sldMk cId="3703403796" sldId="297"/>
            <ac:cxnSpMk id="34" creationId="{7725423F-AADC-8FBC-1FB2-5C35BF8B01C1}"/>
          </ac:cxnSpMkLst>
        </pc:cxnChg>
        <pc:cxnChg chg="add mod">
          <ac:chgData name="BUTTON, David" userId="fae79787-f874-4df5-8df2-921994db9024" providerId="ADAL" clId="{2518302A-8598-4478-8581-8C33EE11263A}" dt="2023-11-26T08:20:00.552" v="1094" actId="14100"/>
          <ac:cxnSpMkLst>
            <pc:docMk/>
            <pc:sldMk cId="3703403796" sldId="297"/>
            <ac:cxnSpMk id="37" creationId="{D6316B8C-6EF9-2851-13F0-D6B599D67D0D}"/>
          </ac:cxnSpMkLst>
        </pc:cxnChg>
        <pc:cxnChg chg="add mod">
          <ac:chgData name="BUTTON, David" userId="fae79787-f874-4df5-8df2-921994db9024" providerId="ADAL" clId="{2518302A-8598-4478-8581-8C33EE11263A}" dt="2023-11-26T08:15:39.891" v="1065" actId="1076"/>
          <ac:cxnSpMkLst>
            <pc:docMk/>
            <pc:sldMk cId="3703403796" sldId="297"/>
            <ac:cxnSpMk id="47" creationId="{0A37B49A-2032-BAA4-EC07-A44684428BD7}"/>
          </ac:cxnSpMkLst>
        </pc:cxnChg>
      </pc:sldChg>
      <pc:sldChg chg="addSp modSp new mod ord">
        <pc:chgData name="BUTTON, David" userId="fae79787-f874-4df5-8df2-921994db9024" providerId="ADAL" clId="{2518302A-8598-4478-8581-8C33EE11263A}" dt="2023-11-27T13:34:53.540" v="1667"/>
        <pc:sldMkLst>
          <pc:docMk/>
          <pc:sldMk cId="2725515798" sldId="298"/>
        </pc:sldMkLst>
        <pc:spChg chg="mod">
          <ac:chgData name="BUTTON, David" userId="fae79787-f874-4df5-8df2-921994db9024" providerId="ADAL" clId="{2518302A-8598-4478-8581-8C33EE11263A}" dt="2023-11-26T16:39:09.009" v="1213" actId="20577"/>
          <ac:spMkLst>
            <pc:docMk/>
            <pc:sldMk cId="2725515798" sldId="298"/>
            <ac:spMk id="2" creationId="{E008BCF1-AEFD-CBFE-25FC-1343FC8D8E9B}"/>
          </ac:spMkLst>
        </pc:spChg>
        <pc:spChg chg="mod">
          <ac:chgData name="BUTTON, David" userId="fae79787-f874-4df5-8df2-921994db9024" providerId="ADAL" clId="{2518302A-8598-4478-8581-8C33EE11263A}" dt="2023-11-27T13:25:18.614" v="1574" actId="20577"/>
          <ac:spMkLst>
            <pc:docMk/>
            <pc:sldMk cId="2725515798" sldId="298"/>
            <ac:spMk id="3" creationId="{663A5E6B-DB68-0F65-868D-6019B2969F0D}"/>
          </ac:spMkLst>
        </pc:spChg>
        <pc:picChg chg="add mod">
          <ac:chgData name="BUTTON, David" userId="fae79787-f874-4df5-8df2-921994db9024" providerId="ADAL" clId="{2518302A-8598-4478-8581-8C33EE11263A}" dt="2023-11-27T08:22:26.443" v="1457"/>
          <ac:picMkLst>
            <pc:docMk/>
            <pc:sldMk cId="2725515798" sldId="298"/>
            <ac:picMk id="4" creationId="{2E18146E-F7D9-7922-F6EF-27D909E11F3C}"/>
          </ac:picMkLst>
        </pc:picChg>
        <pc:picChg chg="add mod">
          <ac:chgData name="BUTTON, David" userId="fae79787-f874-4df5-8df2-921994db9024" providerId="ADAL" clId="{2518302A-8598-4478-8581-8C33EE11263A}" dt="2023-11-27T13:26:32.498" v="1579" actId="14100"/>
          <ac:picMkLst>
            <pc:docMk/>
            <pc:sldMk cId="2725515798" sldId="298"/>
            <ac:picMk id="1026" creationId="{8B7758FC-5796-BC67-8059-6E35DAA7902F}"/>
          </ac:picMkLst>
        </pc:picChg>
      </pc:sldChg>
      <pc:sldChg chg="addSp delSp modSp new mod">
        <pc:chgData name="BUTTON, David" userId="fae79787-f874-4df5-8df2-921994db9024" providerId="ADAL" clId="{2518302A-8598-4478-8581-8C33EE11263A}" dt="2023-11-27T05:30:19.134" v="1396" actId="14100"/>
        <pc:sldMkLst>
          <pc:docMk/>
          <pc:sldMk cId="1794630925" sldId="299"/>
        </pc:sldMkLst>
        <pc:spChg chg="del">
          <ac:chgData name="BUTTON, David" userId="fae79787-f874-4df5-8df2-921994db9024" providerId="ADAL" clId="{2518302A-8598-4478-8581-8C33EE11263A}" dt="2023-11-27T01:11:11.798" v="1245" actId="478"/>
          <ac:spMkLst>
            <pc:docMk/>
            <pc:sldMk cId="1794630925" sldId="299"/>
            <ac:spMk id="2" creationId="{306EDADA-EE51-C048-93A9-810CC6C70DA5}"/>
          </ac:spMkLst>
        </pc:spChg>
        <pc:spChg chg="del">
          <ac:chgData name="BUTTON, David" userId="fae79787-f874-4df5-8df2-921994db9024" providerId="ADAL" clId="{2518302A-8598-4478-8581-8C33EE11263A}" dt="2023-11-27T01:10:59.715" v="1242" actId="478"/>
          <ac:spMkLst>
            <pc:docMk/>
            <pc:sldMk cId="1794630925" sldId="299"/>
            <ac:spMk id="3" creationId="{06DFB58C-5C80-10DA-4FE7-0634919A775D}"/>
          </ac:spMkLst>
        </pc:spChg>
        <pc:spChg chg="add mod">
          <ac:chgData name="BUTTON, David" userId="fae79787-f874-4df5-8df2-921994db9024" providerId="ADAL" clId="{2518302A-8598-4478-8581-8C33EE11263A}" dt="2023-11-27T05:29:42.912" v="1364" actId="20577"/>
          <ac:spMkLst>
            <pc:docMk/>
            <pc:sldMk cId="1794630925" sldId="299"/>
            <ac:spMk id="5" creationId="{448E4A37-20AF-544A-1A9D-D86A71EDFAAD}"/>
          </ac:spMkLst>
        </pc:spChg>
        <pc:spChg chg="add mod">
          <ac:chgData name="BUTTON, David" userId="fae79787-f874-4df5-8df2-921994db9024" providerId="ADAL" clId="{2518302A-8598-4478-8581-8C33EE11263A}" dt="2023-11-27T05:30:19.134" v="1396" actId="14100"/>
          <ac:spMkLst>
            <pc:docMk/>
            <pc:sldMk cId="1794630925" sldId="299"/>
            <ac:spMk id="6" creationId="{EF40A787-22A2-C643-D5DE-FB9C0EBEEAFD}"/>
          </ac:spMkLst>
        </pc:spChg>
        <pc:picChg chg="add mod">
          <ac:chgData name="BUTTON, David" userId="fae79787-f874-4df5-8df2-921994db9024" providerId="ADAL" clId="{2518302A-8598-4478-8581-8C33EE11263A}" dt="2023-11-27T01:11:24.251" v="1247" actId="1076"/>
          <ac:picMkLst>
            <pc:docMk/>
            <pc:sldMk cId="1794630925" sldId="299"/>
            <ac:picMk id="4" creationId="{D008C046-158B-1B4B-D535-1A34B616586C}"/>
          </ac:picMkLst>
        </pc:picChg>
      </pc:sldChg>
      <pc:sldMasterChg chg="delSldLayout">
        <pc:chgData name="BUTTON, David" userId="fae79787-f874-4df5-8df2-921994db9024" providerId="ADAL" clId="{2518302A-8598-4478-8581-8C33EE11263A}" dt="2023-11-27T14:23:53.335" v="1961" actId="2696"/>
        <pc:sldMasterMkLst>
          <pc:docMk/>
          <pc:sldMasterMk cId="1699126063" sldId="2147483683"/>
        </pc:sldMasterMkLst>
        <pc:sldLayoutChg chg="del">
          <pc:chgData name="BUTTON, David" userId="fae79787-f874-4df5-8df2-921994db9024" providerId="ADAL" clId="{2518302A-8598-4478-8581-8C33EE11263A}" dt="2023-11-27T14:23:53.335" v="1961" actId="2696"/>
          <pc:sldLayoutMkLst>
            <pc:docMk/>
            <pc:sldMasterMk cId="1699126063" sldId="2147483683"/>
            <pc:sldLayoutMk cId="261891043" sldId="2147483689"/>
          </pc:sldLayoutMkLst>
        </pc:sldLayoutChg>
      </pc:sldMaster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51561C7-A2F8-684F-B859-03705CA05A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916" y="532887"/>
            <a:ext cx="3969676" cy="810137"/>
          </a:xfrm>
          <a:prstGeom prst="rect">
            <a:avLst/>
          </a:prstGeom>
        </p:spPr>
      </p:pic>
      <p:pic>
        <p:nvPicPr>
          <p:cNvPr id="12" name="Picture 11">
            <a:extLst>
              <a:ext uri="{FF2B5EF4-FFF2-40B4-BE49-F238E27FC236}">
                <a16:creationId xmlns:a16="http://schemas.microsoft.com/office/drawing/2014/main" id="{CF66A9A6-43AA-1349-8AD0-23FABF906A6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11367" y="6271149"/>
            <a:ext cx="3454429" cy="238142"/>
          </a:xfrm>
          <a:prstGeom prst="rect">
            <a:avLst/>
          </a:prstGeom>
        </p:spPr>
      </p:pic>
      <p:sp>
        <p:nvSpPr>
          <p:cNvPr id="2" name="Title 1">
            <a:extLst>
              <a:ext uri="{FF2B5EF4-FFF2-40B4-BE49-F238E27FC236}">
                <a16:creationId xmlns:a16="http://schemas.microsoft.com/office/drawing/2014/main" id="{9E96923A-B50F-2A44-9C76-3C9FFD0F8EFB}"/>
              </a:ext>
            </a:extLst>
          </p:cNvPr>
          <p:cNvSpPr>
            <a:spLocks noGrp="1"/>
          </p:cNvSpPr>
          <p:nvPr>
            <p:ph type="ctrTitle"/>
          </p:nvPr>
        </p:nvSpPr>
        <p:spPr>
          <a:xfrm>
            <a:off x="767070" y="1343988"/>
            <a:ext cx="9144000" cy="2165973"/>
          </a:xfrm>
        </p:spPr>
        <p:txBody>
          <a:bodyPr lIns="0" anchor="b"/>
          <a:lstStyle>
            <a:lvl1pPr algn="l">
              <a:defRPr sz="6000" spc="-5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AB50290-CA83-1F4F-905C-EBE9354CA951}"/>
              </a:ext>
            </a:extLst>
          </p:cNvPr>
          <p:cNvSpPr>
            <a:spLocks noGrp="1"/>
          </p:cNvSpPr>
          <p:nvPr>
            <p:ph type="subTitle" idx="1"/>
          </p:nvPr>
        </p:nvSpPr>
        <p:spPr>
          <a:xfrm>
            <a:off x="767070" y="3602038"/>
            <a:ext cx="7544451" cy="912812"/>
          </a:xfrm>
        </p:spPr>
        <p:txBody>
          <a:bodyPr lIns="0"/>
          <a:lstStyle>
            <a:lvl1pPr marL="0" indent="0" algn="l">
              <a:buNone/>
              <a:defRPr sz="24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4E13CC7-FA84-5249-B18B-5A3E8CCE94F4}"/>
              </a:ext>
            </a:extLst>
          </p:cNvPr>
          <p:cNvSpPr>
            <a:spLocks noGrp="1"/>
          </p:cNvSpPr>
          <p:nvPr>
            <p:ph type="dt" sz="half" idx="10"/>
          </p:nvPr>
        </p:nvSpPr>
        <p:spPr>
          <a:xfrm>
            <a:off x="767070" y="6356350"/>
            <a:ext cx="2743200" cy="365125"/>
          </a:xfrm>
        </p:spPr>
        <p:txBody>
          <a:bodyPr lIns="0"/>
          <a:lstStyle/>
          <a:p>
            <a:fld id="{0352A42B-78AF-8D4D-94A5-85285646B5D9}" type="datetimeFigureOut">
              <a:rPr lang="en-US" smtClean="0"/>
              <a:t>11/28/2023</a:t>
            </a:fld>
            <a:endParaRPr lang="en-US"/>
          </a:p>
        </p:txBody>
      </p:sp>
      <p:sp>
        <p:nvSpPr>
          <p:cNvPr id="21" name="Text Placeholder 20">
            <a:extLst>
              <a:ext uri="{FF2B5EF4-FFF2-40B4-BE49-F238E27FC236}">
                <a16:creationId xmlns:a16="http://schemas.microsoft.com/office/drawing/2014/main" id="{89993145-E805-8048-89C8-948B8319753A}"/>
              </a:ext>
            </a:extLst>
          </p:cNvPr>
          <p:cNvSpPr>
            <a:spLocks noGrp="1"/>
          </p:cNvSpPr>
          <p:nvPr>
            <p:ph type="body" sz="quarter" idx="11"/>
          </p:nvPr>
        </p:nvSpPr>
        <p:spPr>
          <a:xfrm>
            <a:off x="766916" y="4714875"/>
            <a:ext cx="5819775" cy="542925"/>
          </a:xfrm>
        </p:spPr>
        <p:txBody>
          <a:bodyPr lIns="0" anchor="b"/>
          <a:lstStyle>
            <a:lvl1pPr marL="0" indent="0">
              <a:buNone/>
              <a:defRPr b="1" i="0">
                <a:solidFill>
                  <a:schemeClr val="bg2">
                    <a:lumMod val="50000"/>
                  </a:schemeClr>
                </a:solidFill>
                <a:latin typeface="Fira Sans" panose="020B0503050000020004" pitchFamily="34" charset="0"/>
              </a:defRPr>
            </a:lvl1pPr>
          </a:lstStyle>
          <a:p>
            <a:pPr lvl="0"/>
            <a:r>
              <a:rPr lang="en-US"/>
              <a:t>Click to edit Master text styles</a:t>
            </a:r>
          </a:p>
        </p:txBody>
      </p:sp>
      <p:sp>
        <p:nvSpPr>
          <p:cNvPr id="23" name="Text Placeholder 22">
            <a:extLst>
              <a:ext uri="{FF2B5EF4-FFF2-40B4-BE49-F238E27FC236}">
                <a16:creationId xmlns:a16="http://schemas.microsoft.com/office/drawing/2014/main" id="{E0351F6B-787D-2E4D-AFF5-594834FF4360}"/>
              </a:ext>
            </a:extLst>
          </p:cNvPr>
          <p:cNvSpPr>
            <a:spLocks noGrp="1"/>
          </p:cNvSpPr>
          <p:nvPr>
            <p:ph type="body" sz="quarter" idx="12"/>
          </p:nvPr>
        </p:nvSpPr>
        <p:spPr>
          <a:xfrm>
            <a:off x="766763" y="5280024"/>
            <a:ext cx="4233862" cy="792163"/>
          </a:xfrm>
        </p:spPr>
        <p:txBody>
          <a:bodyPr lIns="0" tIns="0">
            <a:normAutofit/>
          </a:bodyPr>
          <a:lstStyle>
            <a:lvl1pPr marL="0" indent="0">
              <a:buNone/>
              <a:defRPr sz="2000">
                <a:solidFill>
                  <a:schemeClr val="tx1">
                    <a:lumMod val="40000"/>
                    <a:lumOff val="60000"/>
                  </a:schemeClr>
                </a:solidFill>
              </a:defRPr>
            </a:lvl1pPr>
          </a:lstStyle>
          <a:p>
            <a:pPr lvl="0"/>
            <a:r>
              <a:rPr lang="en-US"/>
              <a:t>Click to edit Master text styles</a:t>
            </a:r>
          </a:p>
        </p:txBody>
      </p:sp>
    </p:spTree>
    <p:extLst>
      <p:ext uri="{BB962C8B-B14F-4D97-AF65-F5344CB8AC3E}">
        <p14:creationId xmlns:p14="http://schemas.microsoft.com/office/powerpoint/2010/main" val="3954798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28/11/2023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121152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28/11/2023</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dirty="0"/>
              <a:t>Click to edit Master title style</a:t>
            </a:r>
          </a:p>
        </p:txBody>
      </p:sp>
      <p:sp>
        <p:nvSpPr>
          <p:cNvPr id="8" name="Text Placeholder 2">
            <a:extLst>
              <a:ext uri="{FF2B5EF4-FFF2-40B4-BE49-F238E27FC236}">
                <a16:creationId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7064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28/11/2023</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1" i="0" spc="-50" baseline="0">
                <a:solidFill>
                  <a:schemeClr val="bg1"/>
                </a:solidFill>
                <a:latin typeface="Poppins" pitchFamily="2" charset="77"/>
                <a:cs typeface="Poppins" pitchFamily="2" charset="77"/>
              </a:defRPr>
            </a:lvl1pPr>
          </a:lstStyle>
          <a:p>
            <a:r>
              <a:rPr lang="en-US" dirty="0"/>
              <a:t>Click to edit Master title style</a:t>
            </a:r>
          </a:p>
        </p:txBody>
      </p:sp>
      <p:sp>
        <p:nvSpPr>
          <p:cNvPr id="7" name="Text Placeholder 2">
            <a:extLst>
              <a:ext uri="{FF2B5EF4-FFF2-40B4-BE49-F238E27FC236}">
                <a16:creationId xmlns:a16="http://schemas.microsoft.com/office/drawing/2014/main" id="{DCB03389-0927-934A-91E4-ADD7A44B22FF}"/>
              </a:ext>
            </a:extLst>
          </p:cNvPr>
          <p:cNvSpPr>
            <a:spLocks noGrp="1"/>
          </p:cNvSpPr>
          <p:nvPr>
            <p:ph type="body" idx="1"/>
          </p:nvPr>
        </p:nvSpPr>
        <p:spPr>
          <a:xfrm>
            <a:off x="878681" y="5034249"/>
            <a:ext cx="10434638" cy="797345"/>
          </a:xfrm>
        </p:spPr>
        <p:txBody>
          <a:bodyPr>
            <a:normAutofit/>
          </a:bodyPr>
          <a:lstStyle>
            <a:lvl1pPr marL="0" indent="0" algn="l">
              <a:buNone/>
              <a:defRPr sz="3200" b="0"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06409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28/11/2023</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dirty="0"/>
              <a:t>Click to edit Master title style</a:t>
            </a:r>
          </a:p>
        </p:txBody>
      </p:sp>
      <p:sp>
        <p:nvSpPr>
          <p:cNvPr id="8" name="Text Placeholder 2">
            <a:extLst>
              <a:ext uri="{FF2B5EF4-FFF2-40B4-BE49-F238E27FC236}">
                <a16:creationId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35214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28/11/2023</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1" i="0" spc="-50" baseline="0">
                <a:solidFill>
                  <a:schemeClr val="bg1"/>
                </a:solidFill>
                <a:latin typeface="Poppins" pitchFamily="2" charset="77"/>
                <a:cs typeface="Poppins" pitchFamily="2" charset="77"/>
              </a:defRPr>
            </a:lvl1pPr>
          </a:lstStyle>
          <a:p>
            <a:r>
              <a:rPr lang="en-US" dirty="0"/>
              <a:t>Click to edit Master title style</a:t>
            </a:r>
          </a:p>
        </p:txBody>
      </p:sp>
      <p:sp>
        <p:nvSpPr>
          <p:cNvPr id="7" name="Text Placeholder 2">
            <a:extLst>
              <a:ext uri="{FF2B5EF4-FFF2-40B4-BE49-F238E27FC236}">
                <a16:creationId xmlns:a16="http://schemas.microsoft.com/office/drawing/2014/main" id="{DCB03389-0927-934A-91E4-ADD7A44B22FF}"/>
              </a:ext>
            </a:extLst>
          </p:cNvPr>
          <p:cNvSpPr>
            <a:spLocks noGrp="1"/>
          </p:cNvSpPr>
          <p:nvPr>
            <p:ph type="body" idx="1"/>
          </p:nvPr>
        </p:nvSpPr>
        <p:spPr>
          <a:xfrm>
            <a:off x="878681" y="5034249"/>
            <a:ext cx="10434638" cy="797345"/>
          </a:xfrm>
        </p:spPr>
        <p:txBody>
          <a:bodyPr>
            <a:normAutofit/>
          </a:bodyPr>
          <a:lstStyle>
            <a:lvl1pPr marL="0" indent="0" algn="l">
              <a:buNone/>
              <a:defRPr sz="3200" b="0"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224449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2">
                    <a:lumMod val="20000"/>
                    <a:lumOff val="80000"/>
                  </a:schemeClr>
                </a:solidFill>
              </a:defRPr>
            </a:lvl1pPr>
          </a:lstStyle>
          <a:p>
            <a:fld id="{1914ADBB-9B2F-49DA-AF6D-BE3F02D08A96}" type="datetimeFigureOut">
              <a:rPr lang="en-AU" smtClean="0"/>
              <a:pPr/>
              <a:t>28/11/2023</a:t>
            </a:fld>
            <a:endParaRPr lang="en-AU" dirty="0"/>
          </a:p>
        </p:txBody>
      </p:sp>
      <p:sp>
        <p:nvSpPr>
          <p:cNvPr id="5" name="Footer Placeholder 4"/>
          <p:cNvSpPr>
            <a:spLocks noGrp="1"/>
          </p:cNvSpPr>
          <p:nvPr>
            <p:ph type="ftr" sz="quarter" idx="11"/>
          </p:nvPr>
        </p:nvSpPr>
        <p:spPr/>
        <p:txBody>
          <a:bodyPr/>
          <a:lstStyle>
            <a:lvl1pPr>
              <a:defRPr>
                <a:solidFill>
                  <a:schemeClr val="accent2">
                    <a:lumMod val="20000"/>
                    <a:lumOff val="8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2">
                    <a:lumMod val="20000"/>
                    <a:lumOff val="8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a:t>Click to edit Master title style</a:t>
            </a:r>
            <a:endParaRPr lang="en-US" dirty="0"/>
          </a:p>
        </p:txBody>
      </p:sp>
      <p:sp>
        <p:nvSpPr>
          <p:cNvPr id="8" name="Text Placeholder 2">
            <a:extLst>
              <a:ext uri="{FF2B5EF4-FFF2-40B4-BE49-F238E27FC236}">
                <a16:creationId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60604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28/11/2023</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1" i="0" spc="-50" baseline="0">
                <a:solidFill>
                  <a:schemeClr val="bg1"/>
                </a:solidFill>
                <a:latin typeface="Poppins" pitchFamily="2" charset="77"/>
                <a:cs typeface="Poppins" pitchFamily="2" charset="77"/>
              </a:defRPr>
            </a:lvl1pPr>
          </a:lstStyle>
          <a:p>
            <a:r>
              <a:rPr lang="en-US" dirty="0"/>
              <a:t>Click to edit Master title style</a:t>
            </a:r>
          </a:p>
        </p:txBody>
      </p:sp>
      <p:sp>
        <p:nvSpPr>
          <p:cNvPr id="7" name="Text Placeholder 2">
            <a:extLst>
              <a:ext uri="{FF2B5EF4-FFF2-40B4-BE49-F238E27FC236}">
                <a16:creationId xmlns:a16="http://schemas.microsoft.com/office/drawing/2014/main" id="{DCB03389-0927-934A-91E4-ADD7A44B22FF}"/>
              </a:ext>
            </a:extLst>
          </p:cNvPr>
          <p:cNvSpPr>
            <a:spLocks noGrp="1"/>
          </p:cNvSpPr>
          <p:nvPr>
            <p:ph type="body" idx="1"/>
          </p:nvPr>
        </p:nvSpPr>
        <p:spPr>
          <a:xfrm>
            <a:off x="878681" y="5034249"/>
            <a:ext cx="10434638" cy="797345"/>
          </a:xfrm>
        </p:spPr>
        <p:txBody>
          <a:bodyPr>
            <a:normAutofit/>
          </a:bodyPr>
          <a:lstStyle>
            <a:lvl1pPr marL="0" indent="0" algn="l">
              <a:buNone/>
              <a:defRPr sz="3200" b="0" i="0">
                <a:solidFill>
                  <a:schemeClr val="accent2">
                    <a:lumMod val="20000"/>
                    <a:lumOff val="8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17760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lvl1pPr algn="ctr">
              <a:defRPr/>
            </a:lvl1pPr>
          </a:lstStyle>
          <a:p>
            <a:r>
              <a:rPr lang="en-US" dirty="0"/>
              <a:t>Click to edit Master title style</a:t>
            </a:r>
            <a:endParaRPr lang="en-AU"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28/11/2023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356315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28/11/2023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1999213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4C762F-CA59-49E8-B588-821B631C7A3E}" type="datetimeFigureOut">
              <a:rPr lang="en-AU" smtClean="0"/>
              <a:t>28/11/2023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494491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77826" y="1600200"/>
            <a:ext cx="559699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085211" y="1600200"/>
            <a:ext cx="5497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AD4C762F-CA59-49E8-B588-821B631C7A3E}" type="datetimeFigureOut">
              <a:rPr lang="en-AU" smtClean="0"/>
              <a:t>28/11/2023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1122035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277826" y="1535113"/>
            <a:ext cx="57181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77826" y="2174875"/>
            <a:ext cx="57181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AD4C762F-CA59-49E8-B588-821B631C7A3E}" type="datetimeFigureOut">
              <a:rPr lang="en-AU" smtClean="0"/>
              <a:t>28/11/2023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1938424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AD4C762F-CA59-49E8-B588-821B631C7A3E}" type="datetimeFigureOut">
              <a:rPr lang="en-AU" smtClean="0"/>
              <a:t>28/11/2023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809310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C762F-CA59-49E8-B588-821B631C7A3E}" type="datetimeFigureOut">
              <a:rPr lang="en-AU" smtClean="0"/>
              <a:t>28/11/2023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10925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28/11/2023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3262842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5.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643844DF-4E0B-3544-9922-8EB56AE67EB8}"/>
              </a:ext>
            </a:extLst>
          </p:cNvPr>
          <p:cNvSpPr/>
          <p:nvPr userDrawn="1"/>
        </p:nvSpPr>
        <p:spPr>
          <a:xfrm flipH="1">
            <a:off x="3764280" y="2736680"/>
            <a:ext cx="8427720" cy="4121320"/>
          </a:xfrm>
          <a:prstGeom prst="rtTriangle">
            <a:avLst/>
          </a:prstGeom>
          <a:solidFill>
            <a:srgbClr val="1F7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stretch>
            <a:fillRect/>
          </a:stretch>
        </p:blipFill>
        <p:spPr>
          <a:xfrm>
            <a:off x="6989703" y="3212793"/>
            <a:ext cx="5202297" cy="3641607"/>
          </a:xfrm>
          <a:prstGeom prst="rect">
            <a:avLst/>
          </a:prstGeom>
        </p:spPr>
      </p:pic>
      <p:pic>
        <p:nvPicPr>
          <p:cNvPr id="8" name="Picture 7">
            <a:extLst>
              <a:ext uri="{FF2B5EF4-FFF2-40B4-BE49-F238E27FC236}">
                <a16:creationId xmlns:a16="http://schemas.microsoft.com/office/drawing/2014/main" id="{CF66A9A6-43AA-1349-8AD0-23FABF906A6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11367" y="6271243"/>
            <a:ext cx="3454429" cy="237953"/>
          </a:xfrm>
          <a:prstGeom prst="rect">
            <a:avLst/>
          </a:prstGeom>
        </p:spPr>
      </p:pic>
      <p:sp>
        <p:nvSpPr>
          <p:cNvPr id="2" name="Title Placeholder 1">
            <a:extLst>
              <a:ext uri="{FF2B5EF4-FFF2-40B4-BE49-F238E27FC236}">
                <a16:creationId xmlns:a16="http://schemas.microsoft.com/office/drawing/2014/main" id="{9EFBC827-767A-EB45-A727-C2A2F6C37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1BD145-B6AE-9B45-8E40-2E6CCAD25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794C053-46DF-1E43-AC20-586C2EC185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tx1">
                    <a:tint val="75000"/>
                  </a:schemeClr>
                </a:solidFill>
                <a:latin typeface="Fira Sans ExtraBold" panose="020B0503050000020004" pitchFamily="34" charset="0"/>
              </a:defRPr>
            </a:lvl1pPr>
          </a:lstStyle>
          <a:p>
            <a:fld id="{0352A42B-78AF-8D4D-94A5-85285646B5D9}" type="datetimeFigureOut">
              <a:rPr lang="en-US" smtClean="0"/>
              <a:pPr/>
              <a:t>11/28/2023</a:t>
            </a:fld>
            <a:endParaRPr lang="en-US" dirty="0"/>
          </a:p>
        </p:txBody>
      </p:sp>
      <p:sp>
        <p:nvSpPr>
          <p:cNvPr id="12" name="Rectangle 11">
            <a:extLst>
              <a:ext uri="{FF2B5EF4-FFF2-40B4-BE49-F238E27FC236}">
                <a16:creationId xmlns:a16="http://schemas.microsoft.com/office/drawing/2014/main" id="{FFD59D8F-D370-3847-9360-24C49228DF77}"/>
              </a:ext>
            </a:extLst>
          </p:cNvPr>
          <p:cNvSpPr/>
          <p:nvPr userDrawn="1"/>
        </p:nvSpPr>
        <p:spPr>
          <a:xfrm>
            <a:off x="0" y="0"/>
            <a:ext cx="12192000" cy="91758"/>
          </a:xfrm>
          <a:prstGeom prst="rect">
            <a:avLst/>
          </a:prstGeom>
          <a:solidFill>
            <a:srgbClr val="1F7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823142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b="1" i="0" kern="1200" spc="-15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0" baseline="0">
          <a:solidFill>
            <a:schemeClr val="tx1"/>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0">
          <a:solidFill>
            <a:schemeClr val="tx1"/>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0">
          <a:solidFill>
            <a:schemeClr val="tx1"/>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0">
          <a:solidFill>
            <a:schemeClr val="tx1"/>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60F1E91D-5DA8-9746-970C-5CBFB20C5755}"/>
              </a:ext>
            </a:extLst>
          </p:cNvPr>
          <p:cNvSpPr/>
          <p:nvPr userDrawn="1"/>
        </p:nvSpPr>
        <p:spPr>
          <a:xfrm flipH="1">
            <a:off x="9601200" y="5591048"/>
            <a:ext cx="2590800" cy="1266952"/>
          </a:xfrm>
          <a:prstGeom prst="rtTriangle">
            <a:avLst/>
          </a:prstGeom>
          <a:solidFill>
            <a:srgbClr val="1F7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6469082-63E2-2742-AF39-91BB6A3B01A0}"/>
              </a:ext>
            </a:extLst>
          </p:cNvPr>
          <p:cNvSpPr/>
          <p:nvPr userDrawn="1"/>
        </p:nvSpPr>
        <p:spPr>
          <a:xfrm>
            <a:off x="0" y="0"/>
            <a:ext cx="12192000" cy="91758"/>
          </a:xfrm>
          <a:prstGeom prst="rect">
            <a:avLst/>
          </a:prstGeom>
          <a:solidFill>
            <a:srgbClr val="1F7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77826" y="91758"/>
            <a:ext cx="11304574" cy="1143000"/>
          </a:xfrm>
          <a:prstGeom prst="rect">
            <a:avLst/>
          </a:prstGeom>
        </p:spPr>
        <p:txBody>
          <a:bodyPr vert="horz" lIns="91440" tIns="45720" rIns="91440" bIns="45720" rtlCol="0" anchor="b">
            <a:normAutofit/>
          </a:bodyPr>
          <a:lstStyle/>
          <a:p>
            <a:r>
              <a:rPr lang="en-US" dirty="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tx1">
                    <a:tint val="75000"/>
                  </a:schemeClr>
                </a:solidFill>
                <a:latin typeface="Fira Sans" panose="020B0604020202020204" charset="0"/>
              </a:defRPr>
            </a:lvl1pPr>
          </a:lstStyle>
          <a:p>
            <a:fld id="{AD4C762F-CA59-49E8-B588-821B631C7A3E}" type="datetimeFigureOut">
              <a:rPr lang="en-AU" smtClean="0"/>
              <a:pPr/>
              <a:t>28/11/2023</a:t>
            </a:fld>
            <a:endParaRPr lang="en-AU" dirty="0"/>
          </a:p>
        </p:txBody>
      </p:sp>
      <p:sp>
        <p:nvSpPr>
          <p:cNvPr id="5" name="Footer Placeholder 4"/>
          <p:cNvSpPr>
            <a:spLocks noGrp="1"/>
          </p:cNvSpPr>
          <p:nvPr>
            <p:ph type="ftr" sz="quarter" idx="3"/>
          </p:nvPr>
        </p:nvSpPr>
        <p:spPr>
          <a:xfrm>
            <a:off x="1747880" y="6356350"/>
            <a:ext cx="6934873" cy="365125"/>
          </a:xfrm>
          <a:prstGeom prst="rect">
            <a:avLst/>
          </a:prstGeom>
        </p:spPr>
        <p:txBody>
          <a:bodyPr vert="horz" lIns="91440" tIns="45720" rIns="91440" bIns="45720" rtlCol="0" anchor="ctr"/>
          <a:lstStyle>
            <a:lvl1pPr algn="ctr">
              <a:defRPr sz="1200" b="1">
                <a:solidFill>
                  <a:schemeClr val="tx1">
                    <a:tint val="75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tx1">
                    <a:tint val="75000"/>
                  </a:schemeClr>
                </a:solidFill>
                <a:latin typeface="Fira Sans" panose="020B0604020202020204" charset="0"/>
              </a:defRPr>
            </a:lvl1pPr>
          </a:lstStyle>
          <a:p>
            <a:fld id="{9094B4EA-4D9F-48E4-A7D5-A43E4F5E8708}" type="slidenum">
              <a:rPr lang="en-AU" smtClean="0"/>
              <a:pPr/>
              <a:t>‹#›</a:t>
            </a:fld>
            <a:endParaRPr lang="en-AU"/>
          </a:p>
        </p:txBody>
      </p:sp>
      <p:pic>
        <p:nvPicPr>
          <p:cNvPr id="8" name="Picture 7">
            <a:extLst>
              <a:ext uri="{FF2B5EF4-FFF2-40B4-BE49-F238E27FC236}">
                <a16:creationId xmlns:a16="http://schemas.microsoft.com/office/drawing/2014/main" id="{FD9CDF7B-6094-D341-91FD-53AA2397D9EC}"/>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693400" y="6359466"/>
            <a:ext cx="1352296" cy="353677"/>
          </a:xfrm>
          <a:prstGeom prst="rect">
            <a:avLst/>
          </a:prstGeom>
        </p:spPr>
      </p:pic>
    </p:spTree>
    <p:extLst>
      <p:ext uri="{BB962C8B-B14F-4D97-AF65-F5344CB8AC3E}">
        <p14:creationId xmlns:p14="http://schemas.microsoft.com/office/powerpoint/2010/main" val="40148418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txStyles>
    <p:titleStyle>
      <a:lvl1pPr algn="l" defTabSz="914400" rtl="0" eaLnBrk="1" latinLnBrk="0" hangingPunct="1">
        <a:lnSpc>
          <a:spcPct val="90000"/>
        </a:lnSpc>
        <a:spcBef>
          <a:spcPct val="0"/>
        </a:spcBef>
        <a:buNone/>
        <a:defRPr sz="4400" b="1" kern="1200" spc="-50" baseline="0">
          <a:solidFill>
            <a:schemeClr val="tx1"/>
          </a:solidFill>
          <a:latin typeface="Poppins" panose="020B0604020202020204" charset="0"/>
          <a:ea typeface="+mj-ea"/>
          <a:cs typeface="Poppins" panose="020B0604020202020204" charset="0"/>
        </a:defRPr>
      </a:lvl1pPr>
    </p:titleStyle>
    <p:bodyStyle>
      <a:lvl1pPr marL="268288" indent="-268288" algn="l" defTabSz="914400" rtl="0" eaLnBrk="1" latinLnBrk="0" hangingPunct="1">
        <a:spcBef>
          <a:spcPct val="20000"/>
        </a:spcBef>
        <a:buClr>
          <a:srgbClr val="47B8B2"/>
        </a:buClr>
        <a:buFont typeface="Wingdings" panose="05000000000000000000" pitchFamily="2" charset="2"/>
        <a:buChar char="§"/>
        <a:defRPr sz="3200" kern="1200" spc="-50" baseline="0">
          <a:solidFill>
            <a:schemeClr val="tx1"/>
          </a:solidFill>
          <a:latin typeface="Fira Sans" panose="020B0604020202020204" charset="0"/>
          <a:ea typeface="+mn-ea"/>
          <a:cs typeface="+mn-cs"/>
        </a:defRPr>
      </a:lvl1pPr>
      <a:lvl2pPr marL="742950" indent="-285750" algn="l" defTabSz="914400" rtl="0" eaLnBrk="1" latinLnBrk="0" hangingPunct="1">
        <a:spcBef>
          <a:spcPct val="20000"/>
        </a:spcBef>
        <a:buClr>
          <a:schemeClr val="tx1">
            <a:lumMod val="50000"/>
            <a:lumOff val="50000"/>
          </a:schemeClr>
        </a:buClr>
        <a:buFont typeface="Wingdings" panose="05000000000000000000" pitchFamily="2" charset="2"/>
        <a:buChar char="§"/>
        <a:defRPr sz="2800" kern="1200" spc="-50" baseline="0">
          <a:solidFill>
            <a:schemeClr val="tx1"/>
          </a:solidFill>
          <a:latin typeface="Fira Sans" panose="020B0604020202020204" charset="0"/>
          <a:ea typeface="+mn-ea"/>
          <a:cs typeface="+mn-cs"/>
        </a:defRPr>
      </a:lvl2pPr>
      <a:lvl3pPr marL="1143000" indent="-228600" algn="l" defTabSz="914400" rtl="0" eaLnBrk="1" latinLnBrk="0" hangingPunct="1">
        <a:spcBef>
          <a:spcPct val="20000"/>
        </a:spcBef>
        <a:buClr>
          <a:schemeClr val="tx1">
            <a:lumMod val="50000"/>
            <a:lumOff val="50000"/>
          </a:schemeClr>
        </a:buClr>
        <a:buFont typeface="Fira Sans" panose="020B0604020202020204" charset="0"/>
        <a:buChar char="›"/>
        <a:defRPr sz="2400" kern="1200" spc="-50" baseline="0">
          <a:solidFill>
            <a:schemeClr val="tx1"/>
          </a:solidFill>
          <a:latin typeface="Fira Sans" panose="020B0604020202020204" charset="0"/>
          <a:ea typeface="+mn-ea"/>
          <a:cs typeface="+mn-cs"/>
        </a:defRPr>
      </a:lvl3pPr>
      <a:lvl4pPr marL="1600200" indent="-228600"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4pPr>
      <a:lvl5pPr marL="1971675" indent="-142875"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F75C0"/>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4"/>
          <a:stretch>
            <a:fillRect/>
          </a:stretch>
        </p:blipFill>
        <p:spPr>
          <a:xfrm>
            <a:off x="3847392" y="1501629"/>
            <a:ext cx="8339184" cy="5356371"/>
          </a:xfrm>
          <a:prstGeom prst="rect">
            <a:avLst/>
          </a:prstGeom>
        </p:spPr>
      </p:pic>
      <p:sp>
        <p:nvSpPr>
          <p:cNvPr id="10" name="Right Triangle 9">
            <a:extLst>
              <a:ext uri="{FF2B5EF4-FFF2-40B4-BE49-F238E27FC236}">
                <a16:creationId xmlns:a16="http://schemas.microsoft.com/office/drawing/2014/main" id="{EEDF4D98-E277-7349-8057-8A7000E9D316}"/>
              </a:ext>
            </a:extLst>
          </p:cNvPr>
          <p:cNvSpPr/>
          <p:nvPr userDrawn="1"/>
        </p:nvSpPr>
        <p:spPr>
          <a:xfrm flipH="1">
            <a:off x="9601200" y="5591048"/>
            <a:ext cx="2590800" cy="1266952"/>
          </a:xfrm>
          <a:prstGeom prst="rtTriangle">
            <a:avLst/>
          </a:prstGeom>
          <a:solidFill>
            <a:srgbClr val="223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Fira Sans" panose="020B0604020202020204" charset="0"/>
              </a:defRPr>
            </a:lvl1pPr>
          </a:lstStyle>
          <a:p>
            <a:fld id="{1914ADBB-9B2F-49DA-AF6D-BE3F02D08A96}" type="datetimeFigureOut">
              <a:rPr lang="en-AU" smtClean="0"/>
              <a:pPr/>
              <a:t>28/11/2023</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pic>
        <p:nvPicPr>
          <p:cNvPr id="11" name="Picture 10">
            <a:extLst>
              <a:ext uri="{FF2B5EF4-FFF2-40B4-BE49-F238E27FC236}">
                <a16:creationId xmlns:a16="http://schemas.microsoft.com/office/drawing/2014/main" id="{31F13723-5348-A140-A426-CB286BCB9C8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693400" y="6359466"/>
            <a:ext cx="1352296" cy="353677"/>
          </a:xfrm>
          <a:prstGeom prst="rect">
            <a:avLst/>
          </a:prstGeom>
        </p:spPr>
      </p:pic>
    </p:spTree>
    <p:extLst>
      <p:ext uri="{BB962C8B-B14F-4D97-AF65-F5344CB8AC3E}">
        <p14:creationId xmlns:p14="http://schemas.microsoft.com/office/powerpoint/2010/main" val="3657346065"/>
      </p:ext>
    </p:extLst>
  </p:cSld>
  <p:clrMap bg1="lt1" tx1="dk1" bg2="lt2" tx2="dk2" accent1="accent1" accent2="accent2" accent3="accent3" accent4="accent4" accent5="accent5" accent6="accent6" hlink="hlink" folHlink="folHlink"/>
  <p:sldLayoutIdLst>
    <p:sldLayoutId id="2147483673" r:id="rId1"/>
    <p:sldLayoutId id="2147483676" r:id="rId2"/>
  </p:sldLayoutIdLst>
  <p:txStyles>
    <p:titleStyle>
      <a:lvl1pPr algn="ctr" defTabSz="914400" rtl="0" eaLnBrk="1" latinLnBrk="0" hangingPunct="1">
        <a:lnSpc>
          <a:spcPct val="90000"/>
        </a:lnSpc>
        <a:spcBef>
          <a:spcPct val="0"/>
        </a:spcBef>
        <a:buNone/>
        <a:defRPr sz="4400" b="1" kern="1200" spc="-5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223768"/>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4"/>
          <a:stretch>
            <a:fillRect/>
          </a:stretch>
        </p:blipFill>
        <p:spPr>
          <a:xfrm>
            <a:off x="3847392" y="1501629"/>
            <a:ext cx="8339184" cy="5356371"/>
          </a:xfrm>
          <a:prstGeom prst="rect">
            <a:avLst/>
          </a:prstGeom>
        </p:spPr>
      </p:pic>
      <p:sp>
        <p:nvSpPr>
          <p:cNvPr id="11" name="Right Triangle 10">
            <a:extLst>
              <a:ext uri="{FF2B5EF4-FFF2-40B4-BE49-F238E27FC236}">
                <a16:creationId xmlns:a16="http://schemas.microsoft.com/office/drawing/2014/main" id="{FA148A24-A711-F146-846F-2079683E28A9}"/>
              </a:ext>
            </a:extLst>
          </p:cNvPr>
          <p:cNvSpPr/>
          <p:nvPr userDrawn="1"/>
        </p:nvSpPr>
        <p:spPr>
          <a:xfrm flipH="1">
            <a:off x="9601200" y="5591048"/>
            <a:ext cx="2590800" cy="1266952"/>
          </a:xfrm>
          <a:prstGeom prst="rtTriangle">
            <a:avLst/>
          </a:prstGeom>
          <a:solidFill>
            <a:srgbClr val="0A1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Fira Sans" panose="020B0604020202020204" charset="0"/>
              </a:defRPr>
            </a:lvl1pPr>
          </a:lstStyle>
          <a:p>
            <a:fld id="{1914ADBB-9B2F-49DA-AF6D-BE3F02D08A96}" type="datetimeFigureOut">
              <a:rPr lang="en-AU" smtClean="0"/>
              <a:pPr/>
              <a:t>28/11/2023</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pic>
        <p:nvPicPr>
          <p:cNvPr id="13" name="Picture 12">
            <a:extLst>
              <a:ext uri="{FF2B5EF4-FFF2-40B4-BE49-F238E27FC236}">
                <a16:creationId xmlns:a16="http://schemas.microsoft.com/office/drawing/2014/main" id="{BE29009A-88E2-CA47-B749-6C2C6AFD8BB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693400" y="6359466"/>
            <a:ext cx="1352296" cy="353677"/>
          </a:xfrm>
          <a:prstGeom prst="rect">
            <a:avLst/>
          </a:prstGeom>
        </p:spPr>
      </p:pic>
    </p:spTree>
    <p:extLst>
      <p:ext uri="{BB962C8B-B14F-4D97-AF65-F5344CB8AC3E}">
        <p14:creationId xmlns:p14="http://schemas.microsoft.com/office/powerpoint/2010/main" val="610838139"/>
      </p:ext>
    </p:extLst>
  </p:cSld>
  <p:clrMap bg1="lt1" tx1="dk1" bg2="lt2" tx2="dk2" accent1="accent1" accent2="accent2" accent3="accent3" accent4="accent4" accent5="accent5" accent6="accent6" hlink="hlink" folHlink="folHlink"/>
  <p:sldLayoutIdLst>
    <p:sldLayoutId id="2147483678" r:id="rId1"/>
    <p:sldLayoutId id="2147483679" r:id="rId2"/>
  </p:sldLayoutIdLst>
  <p:txStyles>
    <p:titleStyle>
      <a:lvl1pPr algn="ctr" defTabSz="914400" rtl="0" eaLnBrk="1" latinLnBrk="0" hangingPunct="1">
        <a:lnSpc>
          <a:spcPct val="90000"/>
        </a:lnSpc>
        <a:spcBef>
          <a:spcPct val="0"/>
        </a:spcBef>
        <a:buNone/>
        <a:defRPr sz="4400" b="1" kern="1200" spc="-5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49BFBE"/>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4"/>
          <a:stretch>
            <a:fillRect/>
          </a:stretch>
        </p:blipFill>
        <p:spPr>
          <a:xfrm>
            <a:off x="3847393" y="1501629"/>
            <a:ext cx="8339182" cy="5356370"/>
          </a:xfrm>
          <a:prstGeom prst="rect">
            <a:avLst/>
          </a:prstGeom>
        </p:spPr>
      </p:pic>
      <p:sp>
        <p:nvSpPr>
          <p:cNvPr id="11" name="Right Triangle 10">
            <a:extLst>
              <a:ext uri="{FF2B5EF4-FFF2-40B4-BE49-F238E27FC236}">
                <a16:creationId xmlns:a16="http://schemas.microsoft.com/office/drawing/2014/main" id="{3EC91E7D-BAD0-8D4D-B6C3-5271994E8762}"/>
              </a:ext>
            </a:extLst>
          </p:cNvPr>
          <p:cNvSpPr/>
          <p:nvPr userDrawn="1"/>
        </p:nvSpPr>
        <p:spPr>
          <a:xfrm flipH="1">
            <a:off x="9601200" y="5591048"/>
            <a:ext cx="2590800" cy="1266952"/>
          </a:xfrm>
          <a:prstGeom prst="rtTriangle">
            <a:avLst/>
          </a:prstGeom>
          <a:solidFill>
            <a:srgbClr val="136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2">
                    <a:lumMod val="20000"/>
                    <a:lumOff val="80000"/>
                  </a:schemeClr>
                </a:solidFill>
                <a:latin typeface="Fira Sans" panose="020B0604020202020204" charset="0"/>
              </a:defRPr>
            </a:lvl1pPr>
          </a:lstStyle>
          <a:p>
            <a:fld id="{1914ADBB-9B2F-49DA-AF6D-BE3F02D08A96}" type="datetimeFigureOut">
              <a:rPr lang="en-AU" smtClean="0"/>
              <a:pPr/>
              <a:t>28/11/2023</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2">
                    <a:lumMod val="20000"/>
                    <a:lumOff val="8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2">
                    <a:lumMod val="20000"/>
                    <a:lumOff val="80000"/>
                  </a:schemeClr>
                </a:solidFill>
                <a:latin typeface="Fira Sans" panose="020B0604020202020204" charset="0"/>
              </a:defRPr>
            </a:lvl1pPr>
          </a:lstStyle>
          <a:p>
            <a:fld id="{0A1DFEB5-E876-410F-91D8-857A6666802B}" type="slidenum">
              <a:rPr lang="en-AU" smtClean="0"/>
              <a:pPr/>
              <a:t>‹#›</a:t>
            </a:fld>
            <a:endParaRPr lang="en-AU" dirty="0"/>
          </a:p>
        </p:txBody>
      </p:sp>
      <p:pic>
        <p:nvPicPr>
          <p:cNvPr id="13" name="Picture 12">
            <a:extLst>
              <a:ext uri="{FF2B5EF4-FFF2-40B4-BE49-F238E27FC236}">
                <a16:creationId xmlns:a16="http://schemas.microsoft.com/office/drawing/2014/main" id="{B6EEF9C3-F736-634E-8174-C9C8E8E98C4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693400" y="6359466"/>
            <a:ext cx="1352296" cy="353677"/>
          </a:xfrm>
          <a:prstGeom prst="rect">
            <a:avLst/>
          </a:prstGeom>
        </p:spPr>
      </p:pic>
    </p:spTree>
    <p:extLst>
      <p:ext uri="{BB962C8B-B14F-4D97-AF65-F5344CB8AC3E}">
        <p14:creationId xmlns:p14="http://schemas.microsoft.com/office/powerpoint/2010/main" val="1138516902"/>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ctr" defTabSz="914400" rtl="0" eaLnBrk="1" latinLnBrk="0" hangingPunct="1">
        <a:lnSpc>
          <a:spcPct val="90000"/>
        </a:lnSpc>
        <a:spcBef>
          <a:spcPct val="0"/>
        </a:spcBef>
        <a:buNone/>
        <a:defRPr sz="4400" b="1" kern="1200" spc="-5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2">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2">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2">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223768"/>
        </a:solidFill>
        <a:effectLst/>
      </p:bgPr>
    </p:bg>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950E861C-D2CE-4E42-83A9-FDB90A512CDF}"/>
              </a:ext>
            </a:extLst>
          </p:cNvPr>
          <p:cNvSpPr/>
          <p:nvPr userDrawn="1"/>
        </p:nvSpPr>
        <p:spPr>
          <a:xfrm flipH="1">
            <a:off x="3764280" y="2736680"/>
            <a:ext cx="8427720" cy="412132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27FABC-47BC-5E42-BDF5-9E184B44EEE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84851" y="5580382"/>
            <a:ext cx="5015148" cy="1023499"/>
          </a:xfrm>
          <a:prstGeom prst="rect">
            <a:avLst/>
          </a:prstGeom>
        </p:spPr>
      </p:pic>
      <p:sp>
        <p:nvSpPr>
          <p:cNvPr id="2" name="Title Placeholder 1">
            <a:extLst>
              <a:ext uri="{FF2B5EF4-FFF2-40B4-BE49-F238E27FC236}">
                <a16:creationId xmlns:a16="http://schemas.microsoft.com/office/drawing/2014/main" id="{9EFBC827-767A-EB45-A727-C2A2F6C37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99126063"/>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b="1" i="0" kern="1200" spc="-50" baseline="0">
          <a:solidFill>
            <a:schemeClr val="bg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150">
          <a:solidFill>
            <a:schemeClr val="accent3">
              <a:lumMod val="40000"/>
              <a:lumOff val="60000"/>
            </a:schemeClr>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150">
          <a:solidFill>
            <a:schemeClr val="accent3">
              <a:lumMod val="40000"/>
              <a:lumOff val="60000"/>
            </a:schemeClr>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150">
          <a:solidFill>
            <a:schemeClr val="accent3">
              <a:lumMod val="40000"/>
              <a:lumOff val="60000"/>
            </a:schemeClr>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www.jacow.org/About/GoalsOfJACoW" TargetMode="External"/><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hyperlink" Target="http://www.jacow.org/About/PoliciesRequirementsForPublishingOnJACoW" TargetMode="External"/><Relationship Id="rId2" Type="http://schemas.openxmlformats.org/officeDocument/2006/relationships/hyperlink" Target="https://creativecommons.org/licenses/by/4.0/" TargetMode="Externa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www.jacow.org/About/Charter" TargetMode="External"/><Relationship Id="rId7" Type="http://schemas.openxmlformats.org/officeDocument/2006/relationships/image" Target="../media/image11.png"/><Relationship Id="rId2" Type="http://schemas.openxmlformats.org/officeDocument/2006/relationships/hyperlink" Target="http://www.jacow.org/" TargetMode="Externa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www.jacow.org/Main/Contacts"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www.jacow.org/StakeHolders/ListOfStakeholders" TargetMode="External"/><Relationship Id="rId2" Type="http://schemas.openxmlformats.org/officeDocument/2006/relationships/hyperlink" Target="http://www.jacow.org/About/TheCollaboration" TargetMode="Externa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www.jacow.org/About/TeamMembersRoles" TargetMode="External"/><Relationship Id="rId2" Type="http://schemas.openxmlformats.org/officeDocument/2006/relationships/image" Target="../media/image37.jpe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8.png"/><Relationship Id="rId7" Type="http://schemas.openxmlformats.org/officeDocument/2006/relationships/image" Target="../media/image24.png"/><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hyperlink" Target="http://www.jacow.org/uploads/About/Article_KASOKUKI.pdf" TargetMode="External"/><Relationship Id="rId4" Type="http://schemas.openxmlformats.org/officeDocument/2006/relationships/hyperlink" Target="http://epaper.kek.jp/jacow/TM_2003_Trieste/slides/Seminar-JP.pdf" TargetMode="Externa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fif"/><Relationship Id="rId1" Type="http://schemas.openxmlformats.org/officeDocument/2006/relationships/slideLayout" Target="../slideLayouts/slideLayout14.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6.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accelconf.web.cern.ch/p95/PAC_CONF/ELECTPUB.PDF" TargetMode="Externa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hyperlink" Target="https://www.acm.org/publications/icps/productio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acm.org/publications/icps/2024-model"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15E672-8F8A-7911-AA04-AAC656564AB6}"/>
              </a:ext>
            </a:extLst>
          </p:cNvPr>
          <p:cNvPicPr>
            <a:picLocks noChangeAspect="1"/>
          </p:cNvPicPr>
          <p:nvPr/>
        </p:nvPicPr>
        <p:blipFill rotWithShape="1">
          <a:blip r:embed="rId2" cstate="print">
            <a:alphaModFix amt="24000"/>
            <a:extLst>
              <a:ext uri="{28A0092B-C50C-407E-A947-70E740481C1C}">
                <a14:useLocalDpi xmlns:a14="http://schemas.microsoft.com/office/drawing/2010/main"/>
              </a:ext>
            </a:extLst>
          </a:blip>
          <a:srcRect/>
          <a:stretch/>
        </p:blipFill>
        <p:spPr>
          <a:xfrm>
            <a:off x="0" y="303021"/>
            <a:ext cx="12212289" cy="4274409"/>
          </a:xfrm>
          <a:prstGeom prst="rect">
            <a:avLst/>
          </a:prstGeom>
        </p:spPr>
      </p:pic>
      <p:sp>
        <p:nvSpPr>
          <p:cNvPr id="2" name="Title 1">
            <a:extLst>
              <a:ext uri="{FF2B5EF4-FFF2-40B4-BE49-F238E27FC236}">
                <a16:creationId xmlns:a16="http://schemas.microsoft.com/office/drawing/2014/main" id="{2931C823-4572-E149-BB37-2DB4531C4442}"/>
              </a:ext>
            </a:extLst>
          </p:cNvPr>
          <p:cNvSpPr>
            <a:spLocks noGrp="1"/>
          </p:cNvSpPr>
          <p:nvPr>
            <p:ph type="ctrTitle"/>
          </p:nvPr>
        </p:nvSpPr>
        <p:spPr>
          <a:xfrm>
            <a:off x="767070" y="1532673"/>
            <a:ext cx="9144000" cy="2165973"/>
          </a:xfrm>
        </p:spPr>
        <p:txBody>
          <a:bodyPr>
            <a:normAutofit fontScale="90000"/>
          </a:bodyPr>
          <a:lstStyle/>
          <a:p>
            <a:r>
              <a:rPr lang="en-US" dirty="0"/>
              <a:t>What is JACoW and What Does It Offer To Your Conference</a:t>
            </a:r>
          </a:p>
        </p:txBody>
      </p:sp>
      <p:sp>
        <p:nvSpPr>
          <p:cNvPr id="3" name="Subtitle 2">
            <a:extLst>
              <a:ext uri="{FF2B5EF4-FFF2-40B4-BE49-F238E27FC236}">
                <a16:creationId xmlns:a16="http://schemas.microsoft.com/office/drawing/2014/main" id="{E1397EDE-F4D0-B34C-B228-C595FA1F9188}"/>
              </a:ext>
            </a:extLst>
          </p:cNvPr>
          <p:cNvSpPr>
            <a:spLocks noGrp="1"/>
          </p:cNvSpPr>
          <p:nvPr>
            <p:ph type="subTitle" idx="1"/>
          </p:nvPr>
        </p:nvSpPr>
        <p:spPr/>
        <p:txBody>
          <a:bodyPr>
            <a:normAutofit fontScale="92500"/>
          </a:bodyPr>
          <a:lstStyle/>
          <a:p>
            <a:r>
              <a:rPr lang="en-US" b="1" dirty="0"/>
              <a:t>David Button – On Behalf JACoW</a:t>
            </a:r>
          </a:p>
          <a:p>
            <a:r>
              <a:rPr lang="en-US" dirty="0"/>
              <a:t>Australian Nuclear Science and Technology </a:t>
            </a:r>
            <a:r>
              <a:rPr lang="en-US" dirty="0" err="1"/>
              <a:t>Organisation</a:t>
            </a:r>
            <a:r>
              <a:rPr lang="en-US" dirty="0"/>
              <a:t>  </a:t>
            </a:r>
          </a:p>
        </p:txBody>
      </p:sp>
      <p:sp>
        <p:nvSpPr>
          <p:cNvPr id="4" name="Text Placeholder 3">
            <a:extLst>
              <a:ext uri="{FF2B5EF4-FFF2-40B4-BE49-F238E27FC236}">
                <a16:creationId xmlns:a16="http://schemas.microsoft.com/office/drawing/2014/main" id="{F1BFA7BF-7073-C84A-B934-349902396FE7}"/>
              </a:ext>
            </a:extLst>
          </p:cNvPr>
          <p:cNvSpPr>
            <a:spLocks noGrp="1"/>
          </p:cNvSpPr>
          <p:nvPr>
            <p:ph type="body" sz="quarter" idx="11"/>
          </p:nvPr>
        </p:nvSpPr>
        <p:spPr/>
        <p:txBody>
          <a:bodyPr/>
          <a:lstStyle/>
          <a:p>
            <a:r>
              <a:rPr lang="en-US" spc="-50" dirty="0"/>
              <a:t>JACoW Team Meeting 2023</a:t>
            </a:r>
          </a:p>
        </p:txBody>
      </p:sp>
      <p:sp>
        <p:nvSpPr>
          <p:cNvPr id="5" name="Text Placeholder 4">
            <a:extLst>
              <a:ext uri="{FF2B5EF4-FFF2-40B4-BE49-F238E27FC236}">
                <a16:creationId xmlns:a16="http://schemas.microsoft.com/office/drawing/2014/main" id="{F6A90B47-BF11-D249-B3A0-E75BA3A53E2D}"/>
              </a:ext>
            </a:extLst>
          </p:cNvPr>
          <p:cNvSpPr>
            <a:spLocks noGrp="1"/>
          </p:cNvSpPr>
          <p:nvPr>
            <p:ph type="body" sz="quarter" idx="12"/>
          </p:nvPr>
        </p:nvSpPr>
        <p:spPr/>
        <p:txBody>
          <a:bodyPr>
            <a:normAutofit fontScale="85000" lnSpcReduction="20000"/>
          </a:bodyPr>
          <a:lstStyle/>
          <a:p>
            <a:r>
              <a:rPr lang="en-AU" b="1" dirty="0">
                <a:solidFill>
                  <a:schemeClr val="accent2">
                    <a:lumMod val="75000"/>
                  </a:schemeClr>
                </a:solidFill>
              </a:rPr>
              <a:t>Hosted by NSRRC</a:t>
            </a:r>
          </a:p>
          <a:p>
            <a:r>
              <a:rPr lang="en-AU" dirty="0" err="1"/>
              <a:t>HsinChu</a:t>
            </a:r>
            <a:r>
              <a:rPr lang="en-AU" dirty="0"/>
              <a:t> City, Taiwan from November 28</a:t>
            </a:r>
            <a:r>
              <a:rPr lang="en-AU" baseline="30000" dirty="0"/>
              <a:t>th</a:t>
            </a:r>
            <a:r>
              <a:rPr lang="en-AU" dirty="0"/>
              <a:t>  to December 1, 2023</a:t>
            </a:r>
            <a:endParaRPr lang="en-US" dirty="0"/>
          </a:p>
        </p:txBody>
      </p:sp>
      <p:sp>
        <p:nvSpPr>
          <p:cNvPr id="6" name="Rectangle 5">
            <a:extLst>
              <a:ext uri="{FF2B5EF4-FFF2-40B4-BE49-F238E27FC236}">
                <a16:creationId xmlns:a16="http://schemas.microsoft.com/office/drawing/2014/main" id="{7E7679FD-E3D3-9441-B52D-6D5D43707303}"/>
              </a:ext>
            </a:extLst>
          </p:cNvPr>
          <p:cNvSpPr/>
          <p:nvPr/>
        </p:nvSpPr>
        <p:spPr>
          <a:xfrm>
            <a:off x="766763" y="4577430"/>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8175C00-D2EC-F3DB-7D1B-48CF54E7602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09948"/>
            <a:ext cx="6146926" cy="1041172"/>
          </a:xfrm>
          <a:prstGeom prst="rect">
            <a:avLst/>
          </a:prstGeom>
        </p:spPr>
      </p:pic>
      <p:pic>
        <p:nvPicPr>
          <p:cNvPr id="8" name="Picture 7">
            <a:extLst>
              <a:ext uri="{FF2B5EF4-FFF2-40B4-BE49-F238E27FC236}">
                <a16:creationId xmlns:a16="http://schemas.microsoft.com/office/drawing/2014/main" id="{CD197C25-C90E-BBCF-032C-C30FE5FB8732}"/>
              </a:ext>
            </a:extLst>
          </p:cNvPr>
          <p:cNvPicPr>
            <a:picLocks noChangeAspect="1"/>
          </p:cNvPicPr>
          <p:nvPr/>
        </p:nvPicPr>
        <p:blipFill>
          <a:blip r:embed="rId4"/>
          <a:stretch>
            <a:fillRect/>
          </a:stretch>
        </p:blipFill>
        <p:spPr>
          <a:xfrm>
            <a:off x="7861949" y="5366014"/>
            <a:ext cx="4098241" cy="1491986"/>
          </a:xfrm>
          <a:prstGeom prst="rect">
            <a:avLst/>
          </a:prstGeom>
        </p:spPr>
      </p:pic>
    </p:spTree>
    <p:extLst>
      <p:ext uri="{BB962C8B-B14F-4D97-AF65-F5344CB8AC3E}">
        <p14:creationId xmlns:p14="http://schemas.microsoft.com/office/powerpoint/2010/main" val="4160342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CB6D5-9A45-7FDF-5F2C-D180DDC57626}"/>
              </a:ext>
            </a:extLst>
          </p:cNvPr>
          <p:cNvSpPr>
            <a:spLocks noGrp="1"/>
          </p:cNvSpPr>
          <p:nvPr>
            <p:ph type="title"/>
          </p:nvPr>
        </p:nvSpPr>
        <p:spPr/>
        <p:txBody>
          <a:bodyPr/>
          <a:lstStyle/>
          <a:p>
            <a:r>
              <a:rPr lang="en-AU" dirty="0"/>
              <a:t>Comparison ACM ICPS ($USD)</a:t>
            </a:r>
          </a:p>
        </p:txBody>
      </p:sp>
      <p:pic>
        <p:nvPicPr>
          <p:cNvPr id="5" name="Picture 4">
            <a:extLst>
              <a:ext uri="{FF2B5EF4-FFF2-40B4-BE49-F238E27FC236}">
                <a16:creationId xmlns:a16="http://schemas.microsoft.com/office/drawing/2014/main" id="{CB3EA460-57CE-7C2C-7921-083EA3CC260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943631" y="2038524"/>
            <a:ext cx="5972963" cy="4001550"/>
          </a:xfrm>
          <a:prstGeom prst="rect">
            <a:avLst/>
          </a:prstGeom>
        </p:spPr>
      </p:pic>
      <p:sp>
        <p:nvSpPr>
          <p:cNvPr id="6" name="TextBox 5">
            <a:extLst>
              <a:ext uri="{FF2B5EF4-FFF2-40B4-BE49-F238E27FC236}">
                <a16:creationId xmlns:a16="http://schemas.microsoft.com/office/drawing/2014/main" id="{9272EA28-092F-7A57-CDC5-99E09A9184DA}"/>
              </a:ext>
            </a:extLst>
          </p:cNvPr>
          <p:cNvSpPr txBox="1"/>
          <p:nvPr/>
        </p:nvSpPr>
        <p:spPr>
          <a:xfrm>
            <a:off x="2834573" y="1543683"/>
            <a:ext cx="6191077" cy="369332"/>
          </a:xfrm>
          <a:prstGeom prst="rect">
            <a:avLst/>
          </a:prstGeom>
          <a:noFill/>
        </p:spPr>
        <p:txBody>
          <a:bodyPr wrap="square" rtlCol="0">
            <a:spAutoFit/>
          </a:bodyPr>
          <a:lstStyle/>
          <a:p>
            <a:r>
              <a:rPr lang="en-AU" dirty="0"/>
              <a:t>Fixed price subscription contracts currently proposed</a:t>
            </a:r>
          </a:p>
        </p:txBody>
      </p:sp>
      <p:pic>
        <p:nvPicPr>
          <p:cNvPr id="3" name="Picture 2">
            <a:extLst>
              <a:ext uri="{FF2B5EF4-FFF2-40B4-BE49-F238E27FC236}">
                <a16:creationId xmlns:a16="http://schemas.microsoft.com/office/drawing/2014/main" id="{914BD7AB-8A9E-9331-BF4B-E58963A5958E}"/>
              </a:ext>
            </a:extLst>
          </p:cNvPr>
          <p:cNvPicPr>
            <a:picLocks noChangeAspect="1"/>
          </p:cNvPicPr>
          <p:nvPr/>
        </p:nvPicPr>
        <p:blipFill>
          <a:blip r:embed="rId3"/>
          <a:stretch>
            <a:fillRect/>
          </a:stretch>
        </p:blipFill>
        <p:spPr>
          <a:xfrm>
            <a:off x="10401300" y="6206086"/>
            <a:ext cx="1790700" cy="651914"/>
          </a:xfrm>
          <a:prstGeom prst="rect">
            <a:avLst/>
          </a:prstGeom>
        </p:spPr>
      </p:pic>
    </p:spTree>
    <p:extLst>
      <p:ext uri="{BB962C8B-B14F-4D97-AF65-F5344CB8AC3E}">
        <p14:creationId xmlns:p14="http://schemas.microsoft.com/office/powerpoint/2010/main" val="1533307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B8A4A-2B67-FDA8-10A7-8B603F7121C2}"/>
              </a:ext>
            </a:extLst>
          </p:cNvPr>
          <p:cNvSpPr>
            <a:spLocks noGrp="1"/>
          </p:cNvSpPr>
          <p:nvPr>
            <p:ph type="title"/>
          </p:nvPr>
        </p:nvSpPr>
        <p:spPr/>
        <p:txBody>
          <a:bodyPr>
            <a:normAutofit/>
          </a:bodyPr>
          <a:lstStyle/>
          <a:p>
            <a:r>
              <a:rPr lang="en-AU" dirty="0"/>
              <a:t>JACoW Has Always Been Open Access!</a:t>
            </a:r>
          </a:p>
        </p:txBody>
      </p:sp>
      <p:pic>
        <p:nvPicPr>
          <p:cNvPr id="4" name="Picture 3">
            <a:extLst>
              <a:ext uri="{FF2B5EF4-FFF2-40B4-BE49-F238E27FC236}">
                <a16:creationId xmlns:a16="http://schemas.microsoft.com/office/drawing/2014/main" id="{410200B5-8183-E171-EFC2-E7E3D5739E8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4257" y="1971595"/>
            <a:ext cx="4950205" cy="42304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74149492-B685-65B5-3777-2639DB60A369}"/>
              </a:ext>
            </a:extLst>
          </p:cNvPr>
          <p:cNvSpPr txBox="1"/>
          <p:nvPr/>
        </p:nvSpPr>
        <p:spPr>
          <a:xfrm>
            <a:off x="206120" y="1372344"/>
            <a:ext cx="5068342" cy="461665"/>
          </a:xfrm>
          <a:prstGeom prst="rect">
            <a:avLst/>
          </a:prstGeom>
          <a:noFill/>
        </p:spPr>
        <p:txBody>
          <a:bodyPr wrap="square" rtlCol="0">
            <a:spAutoFit/>
          </a:bodyPr>
          <a:lstStyle/>
          <a:p>
            <a:pPr algn="ctr"/>
            <a:r>
              <a:rPr lang="en-AU" sz="2400" b="1" dirty="0"/>
              <a:t>Free Creative in Common Open Access </a:t>
            </a:r>
          </a:p>
        </p:txBody>
      </p:sp>
      <p:sp>
        <p:nvSpPr>
          <p:cNvPr id="6" name="TextBox 5">
            <a:extLst>
              <a:ext uri="{FF2B5EF4-FFF2-40B4-BE49-F238E27FC236}">
                <a16:creationId xmlns:a16="http://schemas.microsoft.com/office/drawing/2014/main" id="{18C3379D-7D86-37F0-AC2F-2C2CE83D24BC}"/>
              </a:ext>
            </a:extLst>
          </p:cNvPr>
          <p:cNvSpPr txBox="1"/>
          <p:nvPr/>
        </p:nvSpPr>
        <p:spPr>
          <a:xfrm>
            <a:off x="5964699" y="1372344"/>
            <a:ext cx="4650377" cy="4647426"/>
          </a:xfrm>
          <a:prstGeom prst="rect">
            <a:avLst/>
          </a:prstGeom>
          <a:noFill/>
        </p:spPr>
        <p:txBody>
          <a:bodyPr wrap="square" rtlCol="0">
            <a:spAutoFit/>
          </a:bodyPr>
          <a:lstStyle/>
          <a:p>
            <a:r>
              <a:rPr lang="en-AU" sz="2400" b="1" dirty="0"/>
              <a:t>What are the JACoW Goals </a:t>
            </a:r>
          </a:p>
          <a:p>
            <a:endParaRPr lang="en-AU" dirty="0"/>
          </a:p>
          <a:p>
            <a:pPr marL="285750" indent="-285750">
              <a:buFont typeface="Arial" panose="020B0604020202020204" pitchFamily="34" charset="0"/>
              <a:buChar char="•"/>
            </a:pPr>
            <a:r>
              <a:rPr lang="en-AU" dirty="0"/>
              <a:t>Publish high-quality sets of proceedings with access through the custom interface.</a:t>
            </a:r>
          </a:p>
          <a:p>
            <a:pPr marL="285750" indent="-285750">
              <a:buFont typeface="Arial" panose="020B0604020202020204" pitchFamily="34" charset="0"/>
              <a:buChar char="•"/>
            </a:pPr>
            <a:r>
              <a:rPr lang="en-AU" dirty="0"/>
              <a:t>Provide long-term archival storage to ensure longevity and access to publication data.</a:t>
            </a:r>
          </a:p>
          <a:p>
            <a:pPr marL="285750" indent="-285750">
              <a:buFont typeface="Arial" panose="020B0604020202020204" pitchFamily="34" charset="0"/>
              <a:buChar char="•"/>
            </a:pPr>
            <a:r>
              <a:rPr lang="en-AU" dirty="0"/>
              <a:t>Publish conference metadata for open archives.</a:t>
            </a:r>
          </a:p>
          <a:p>
            <a:pPr marL="285750" indent="-285750">
              <a:buFont typeface="Arial" panose="020B0604020202020204" pitchFamily="34" charset="0"/>
              <a:buChar char="•"/>
            </a:pPr>
            <a:r>
              <a:rPr lang="en-AU" sz="2000" b="1" dirty="0">
                <a:solidFill>
                  <a:srgbClr val="00B050"/>
                </a:solidFill>
              </a:rPr>
              <a:t>Train and educate editors</a:t>
            </a:r>
            <a:r>
              <a:rPr lang="en-AU" sz="2000" dirty="0">
                <a:solidFill>
                  <a:srgbClr val="00B050"/>
                </a:solidFill>
              </a:rPr>
              <a:t> and authors.</a:t>
            </a:r>
          </a:p>
          <a:p>
            <a:pPr marL="285750" indent="-285750">
              <a:buFont typeface="Arial" panose="020B0604020202020204" pitchFamily="34" charset="0"/>
              <a:buChar char="•"/>
            </a:pPr>
            <a:r>
              <a:rPr lang="en-AU" dirty="0"/>
              <a:t>Provide and maintain a repository of user profiles for accelerator conferences.</a:t>
            </a:r>
          </a:p>
          <a:p>
            <a:pPr marL="285750" indent="-285750">
              <a:buFont typeface="Arial" panose="020B0604020202020204" pitchFamily="34" charset="0"/>
              <a:buChar char="•"/>
            </a:pPr>
            <a:r>
              <a:rPr lang="en-AU" dirty="0"/>
              <a:t>Provide support for conference organizers.</a:t>
            </a:r>
          </a:p>
          <a:p>
            <a:pPr marL="285750" indent="-285750">
              <a:buFont typeface="Arial" panose="020B0604020202020204" pitchFamily="34" charset="0"/>
              <a:buChar char="•"/>
            </a:pPr>
            <a:r>
              <a:rPr lang="en-AU" i="1" dirty="0"/>
              <a:t>Maintain and lead community key investment in tools and infrastructure? </a:t>
            </a:r>
          </a:p>
          <a:p>
            <a:pPr marL="285750" indent="-285750">
              <a:buFont typeface="Arial" panose="020B0604020202020204" pitchFamily="34" charset="0"/>
              <a:buChar char="•"/>
            </a:pPr>
            <a:endParaRPr lang="en-AU" dirty="0"/>
          </a:p>
          <a:p>
            <a:endParaRPr lang="en-AU" dirty="0"/>
          </a:p>
        </p:txBody>
      </p:sp>
      <p:sp>
        <p:nvSpPr>
          <p:cNvPr id="7" name="TextBox 6">
            <a:extLst>
              <a:ext uri="{FF2B5EF4-FFF2-40B4-BE49-F238E27FC236}">
                <a16:creationId xmlns:a16="http://schemas.microsoft.com/office/drawing/2014/main" id="{92B8E835-8AED-645F-1380-7A8E1A794817}"/>
              </a:ext>
            </a:extLst>
          </p:cNvPr>
          <p:cNvSpPr txBox="1"/>
          <p:nvPr/>
        </p:nvSpPr>
        <p:spPr>
          <a:xfrm>
            <a:off x="5712824" y="5832708"/>
            <a:ext cx="5442516" cy="369332"/>
          </a:xfrm>
          <a:prstGeom prst="rect">
            <a:avLst/>
          </a:prstGeom>
          <a:solidFill>
            <a:srgbClr val="008000"/>
          </a:solidFill>
          <a:effectLst>
            <a:outerShdw blurRad="50800" dist="38100" dir="2700000" algn="tl" rotWithShape="0">
              <a:srgbClr val="000000">
                <a:alpha val="43000"/>
              </a:srgbClr>
            </a:outerShdw>
          </a:effectLst>
        </p:spPr>
        <p:txBody>
          <a:bodyPr wrap="none" rtlCol="0">
            <a:spAutoFit/>
          </a:bodyPr>
          <a:lstStyle/>
          <a:p>
            <a:r>
              <a:rPr lang="en-US" dirty="0">
                <a:solidFill>
                  <a:schemeClr val="bg1"/>
                </a:solidFill>
                <a:latin typeface="Arial"/>
                <a:cs typeface="Arial"/>
              </a:rPr>
              <a:t>Consistent core goals since the founding of JACoW</a:t>
            </a:r>
          </a:p>
        </p:txBody>
      </p:sp>
      <p:sp>
        <p:nvSpPr>
          <p:cNvPr id="8" name="Rectangle 7">
            <a:extLst>
              <a:ext uri="{FF2B5EF4-FFF2-40B4-BE49-F238E27FC236}">
                <a16:creationId xmlns:a16="http://schemas.microsoft.com/office/drawing/2014/main" id="{11C374E5-3FEC-FB71-47BE-B762F3B88130}"/>
              </a:ext>
            </a:extLst>
          </p:cNvPr>
          <p:cNvSpPr/>
          <p:nvPr/>
        </p:nvSpPr>
        <p:spPr>
          <a:xfrm>
            <a:off x="5895702" y="3746320"/>
            <a:ext cx="4650377" cy="247776"/>
          </a:xfrm>
          <a:prstGeom prst="rect">
            <a:avLst/>
          </a:prstGeom>
          <a:solidFill>
            <a:schemeClr val="tx2">
              <a:lumMod val="40000"/>
              <a:lumOff val="60000"/>
              <a:alpha val="37000"/>
            </a:schemeClr>
          </a:solidFill>
          <a:effectLst>
            <a:outerShdw blurRad="40000" dist="23000" dir="5400000" rotWithShape="0">
              <a:srgbClr val="000000">
                <a:alpha val="2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9198E7E-1085-2957-007D-8B3E909DEDB3}"/>
              </a:ext>
            </a:extLst>
          </p:cNvPr>
          <p:cNvSpPr txBox="1"/>
          <p:nvPr/>
        </p:nvSpPr>
        <p:spPr>
          <a:xfrm rot="20728734">
            <a:off x="10504690" y="3700930"/>
            <a:ext cx="1431802" cy="338554"/>
          </a:xfrm>
          <a:prstGeom prst="rect">
            <a:avLst/>
          </a:prstGeom>
          <a:solidFill>
            <a:srgbClr val="FF0000"/>
          </a:solidFill>
        </p:spPr>
        <p:txBody>
          <a:bodyPr wrap="none" rtlCol="0">
            <a:spAutoFit/>
          </a:bodyPr>
          <a:lstStyle/>
          <a:p>
            <a:r>
              <a:rPr lang="en-US" sz="1600" dirty="0">
                <a:solidFill>
                  <a:schemeClr val="bg1"/>
                </a:solidFill>
                <a:latin typeface="Arial"/>
                <a:cs typeface="Arial"/>
              </a:rPr>
              <a:t>Not ”provide!”</a:t>
            </a:r>
          </a:p>
        </p:txBody>
      </p:sp>
      <p:sp>
        <p:nvSpPr>
          <p:cNvPr id="11" name="TextBox 10">
            <a:extLst>
              <a:ext uri="{FF2B5EF4-FFF2-40B4-BE49-F238E27FC236}">
                <a16:creationId xmlns:a16="http://schemas.microsoft.com/office/drawing/2014/main" id="{B173A20E-DC8F-00DD-E10C-E29201BEC34B}"/>
              </a:ext>
            </a:extLst>
          </p:cNvPr>
          <p:cNvSpPr txBox="1"/>
          <p:nvPr/>
        </p:nvSpPr>
        <p:spPr>
          <a:xfrm>
            <a:off x="5964699" y="1785202"/>
            <a:ext cx="3243901" cy="276999"/>
          </a:xfrm>
          <a:prstGeom prst="rect">
            <a:avLst/>
          </a:prstGeom>
          <a:noFill/>
        </p:spPr>
        <p:txBody>
          <a:bodyPr wrap="none" rtlCol="0">
            <a:spAutoFit/>
          </a:bodyPr>
          <a:lstStyle/>
          <a:p>
            <a:pPr algn="ctr"/>
            <a:r>
              <a:rPr lang="en-US" sz="1200" dirty="0">
                <a:solidFill>
                  <a:schemeClr val="tx2"/>
                </a:solidFill>
                <a:latin typeface="Arial"/>
                <a:cs typeface="Arial"/>
                <a:hlinkClick r:id="rId3"/>
              </a:rPr>
              <a:t>http://www.jacow.org/About/</a:t>
            </a:r>
            <a:r>
              <a:rPr lang="en-US" sz="1200" dirty="0" err="1">
                <a:solidFill>
                  <a:schemeClr val="tx2"/>
                </a:solidFill>
                <a:latin typeface="Arial"/>
                <a:cs typeface="Arial"/>
                <a:hlinkClick r:id="rId3"/>
              </a:rPr>
              <a:t>GoalsOfJACoW</a:t>
            </a:r>
            <a:r>
              <a:rPr lang="en-US" sz="1200" dirty="0">
                <a:solidFill>
                  <a:schemeClr val="tx2"/>
                </a:solidFill>
                <a:latin typeface="Arial"/>
                <a:cs typeface="Arial"/>
                <a:hlinkClick r:id="rId3"/>
              </a:rPr>
              <a:t>  </a:t>
            </a:r>
            <a:endParaRPr lang="en-US" sz="1200" dirty="0">
              <a:solidFill>
                <a:schemeClr val="tx2"/>
              </a:solidFill>
              <a:latin typeface="Arial"/>
              <a:cs typeface="Arial"/>
            </a:endParaRPr>
          </a:p>
        </p:txBody>
      </p:sp>
      <p:pic>
        <p:nvPicPr>
          <p:cNvPr id="3" name="Picture 2">
            <a:extLst>
              <a:ext uri="{FF2B5EF4-FFF2-40B4-BE49-F238E27FC236}">
                <a16:creationId xmlns:a16="http://schemas.microsoft.com/office/drawing/2014/main" id="{5BB06595-652F-C9EA-64A1-8B570E07AD00}"/>
              </a:ext>
            </a:extLst>
          </p:cNvPr>
          <p:cNvPicPr>
            <a:picLocks noChangeAspect="1"/>
          </p:cNvPicPr>
          <p:nvPr/>
        </p:nvPicPr>
        <p:blipFill>
          <a:blip r:embed="rId4"/>
          <a:stretch>
            <a:fillRect/>
          </a:stretch>
        </p:blipFill>
        <p:spPr>
          <a:xfrm>
            <a:off x="10401300" y="6206086"/>
            <a:ext cx="1790700" cy="651914"/>
          </a:xfrm>
          <a:prstGeom prst="rect">
            <a:avLst/>
          </a:prstGeom>
        </p:spPr>
      </p:pic>
    </p:spTree>
    <p:extLst>
      <p:ext uri="{BB962C8B-B14F-4D97-AF65-F5344CB8AC3E}">
        <p14:creationId xmlns:p14="http://schemas.microsoft.com/office/powerpoint/2010/main" val="246358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DBEA9-72FE-7637-2AE8-DCA9F6270CE2}"/>
              </a:ext>
            </a:extLst>
          </p:cNvPr>
          <p:cNvSpPr>
            <a:spLocks noGrp="1"/>
          </p:cNvSpPr>
          <p:nvPr>
            <p:ph type="title"/>
          </p:nvPr>
        </p:nvSpPr>
        <p:spPr/>
        <p:txBody>
          <a:bodyPr/>
          <a:lstStyle/>
          <a:p>
            <a:r>
              <a:rPr lang="en-US" dirty="0"/>
              <a:t>What are the Requirements of JACoW?</a:t>
            </a:r>
            <a:endParaRPr lang="en-AU" dirty="0"/>
          </a:p>
        </p:txBody>
      </p:sp>
      <p:sp>
        <p:nvSpPr>
          <p:cNvPr id="3" name="Content Placeholder 2">
            <a:extLst>
              <a:ext uri="{FF2B5EF4-FFF2-40B4-BE49-F238E27FC236}">
                <a16:creationId xmlns:a16="http://schemas.microsoft.com/office/drawing/2014/main" id="{1A394602-5419-7A4A-886C-6334135D32C0}"/>
              </a:ext>
            </a:extLst>
          </p:cNvPr>
          <p:cNvSpPr>
            <a:spLocks noGrp="1"/>
          </p:cNvSpPr>
          <p:nvPr>
            <p:ph idx="1"/>
          </p:nvPr>
        </p:nvSpPr>
        <p:spPr/>
        <p:txBody>
          <a:bodyPr>
            <a:normAutofit lnSpcReduction="10000"/>
          </a:bodyPr>
          <a:lstStyle/>
          <a:p>
            <a:r>
              <a:rPr lang="en-US" dirty="0">
                <a:latin typeface="+mn-lt"/>
              </a:rPr>
              <a:t>CC-BY 4.0: </a:t>
            </a:r>
            <a:r>
              <a:rPr lang="en-US" sz="2300" dirty="0">
                <a:latin typeface="+mn-lt"/>
                <a:hlinkClick r:id="rId2"/>
              </a:rPr>
              <a:t>https://creativecommons.org/licenses/by/4.0/</a:t>
            </a:r>
            <a:r>
              <a:rPr lang="en-US" sz="2300" dirty="0">
                <a:latin typeface="+mn-lt"/>
              </a:rPr>
              <a:t> </a:t>
            </a:r>
          </a:p>
          <a:p>
            <a:r>
              <a:rPr lang="en-US" dirty="0">
                <a:latin typeface="+mn-lt"/>
              </a:rPr>
              <a:t>Editor/IT participation in Team Meetings (3yr cycle)</a:t>
            </a:r>
          </a:p>
          <a:p>
            <a:r>
              <a:rPr lang="en-US" dirty="0">
                <a:latin typeface="+mn-lt"/>
              </a:rPr>
              <a:t>Technical paper requirements</a:t>
            </a:r>
          </a:p>
          <a:p>
            <a:pPr lvl="1"/>
            <a:r>
              <a:rPr lang="en-US" dirty="0">
                <a:latin typeface="+mn-lt"/>
              </a:rPr>
              <a:t>PDFs: proper metadata / margins / paper size / font embedding / version compatibility</a:t>
            </a:r>
          </a:p>
          <a:p>
            <a:pPr lvl="1"/>
            <a:endParaRPr lang="en-US" sz="1200" dirty="0">
              <a:latin typeface="+mn-lt"/>
            </a:endParaRPr>
          </a:p>
          <a:p>
            <a:r>
              <a:rPr lang="en-US" dirty="0">
                <a:latin typeface="+mn-lt"/>
              </a:rPr>
              <a:t>Indico use </a:t>
            </a:r>
            <a:r>
              <a:rPr lang="en-US" i="1" dirty="0">
                <a:latin typeface="+mn-lt"/>
              </a:rPr>
              <a:t>not</a:t>
            </a:r>
            <a:r>
              <a:rPr lang="en-US" dirty="0">
                <a:latin typeface="+mn-lt"/>
              </a:rPr>
              <a:t> required</a:t>
            </a:r>
          </a:p>
          <a:p>
            <a:pPr lvl="1"/>
            <a:r>
              <a:rPr lang="en-US" dirty="0">
                <a:latin typeface="+mn-lt"/>
              </a:rPr>
              <a:t>Use of Indico and repository requires agreement on repository privacy, quality, integrity</a:t>
            </a:r>
          </a:p>
          <a:p>
            <a:pPr lvl="1"/>
            <a:r>
              <a:rPr lang="en-US" dirty="0">
                <a:latin typeface="+mn-lt"/>
              </a:rPr>
              <a:t>Indico new model still evolving</a:t>
            </a:r>
          </a:p>
          <a:p>
            <a:endParaRPr lang="en-AU" dirty="0"/>
          </a:p>
        </p:txBody>
      </p:sp>
      <p:sp>
        <p:nvSpPr>
          <p:cNvPr id="4" name="TextBox 3">
            <a:extLst>
              <a:ext uri="{FF2B5EF4-FFF2-40B4-BE49-F238E27FC236}">
                <a16:creationId xmlns:a16="http://schemas.microsoft.com/office/drawing/2014/main" id="{490E2203-58F5-96EA-5C63-42468BB15CE0}"/>
              </a:ext>
            </a:extLst>
          </p:cNvPr>
          <p:cNvSpPr txBox="1"/>
          <p:nvPr/>
        </p:nvSpPr>
        <p:spPr>
          <a:xfrm>
            <a:off x="381841" y="1234758"/>
            <a:ext cx="6917278" cy="338554"/>
          </a:xfrm>
          <a:prstGeom prst="rect">
            <a:avLst/>
          </a:prstGeom>
          <a:noFill/>
        </p:spPr>
        <p:txBody>
          <a:bodyPr wrap="none" rtlCol="0">
            <a:spAutoFit/>
          </a:bodyPr>
          <a:lstStyle/>
          <a:p>
            <a:r>
              <a:rPr lang="en-US" sz="1600" dirty="0">
                <a:solidFill>
                  <a:schemeClr val="tx2"/>
                </a:solidFill>
                <a:latin typeface="Arial"/>
                <a:cs typeface="Arial"/>
                <a:hlinkClick r:id="rId3"/>
              </a:rPr>
              <a:t>http://www.jacow.org/About/PoliciesRequirementsForPublishingOnJACoW</a:t>
            </a:r>
            <a:r>
              <a:rPr lang="en-US" sz="1600" dirty="0">
                <a:solidFill>
                  <a:schemeClr val="tx2"/>
                </a:solidFill>
                <a:latin typeface="Arial"/>
                <a:cs typeface="Arial"/>
              </a:rPr>
              <a:t> </a:t>
            </a:r>
          </a:p>
        </p:txBody>
      </p:sp>
      <p:pic>
        <p:nvPicPr>
          <p:cNvPr id="5" name="Picture 4">
            <a:extLst>
              <a:ext uri="{FF2B5EF4-FFF2-40B4-BE49-F238E27FC236}">
                <a16:creationId xmlns:a16="http://schemas.microsoft.com/office/drawing/2014/main" id="{B77A6371-2D61-2087-B7D6-FC9BF6DC7C04}"/>
              </a:ext>
            </a:extLst>
          </p:cNvPr>
          <p:cNvPicPr>
            <a:picLocks noChangeAspect="1"/>
          </p:cNvPicPr>
          <p:nvPr/>
        </p:nvPicPr>
        <p:blipFill>
          <a:blip r:embed="rId4"/>
          <a:stretch>
            <a:fillRect/>
          </a:stretch>
        </p:blipFill>
        <p:spPr>
          <a:xfrm>
            <a:off x="10401300" y="6206086"/>
            <a:ext cx="1790700" cy="651914"/>
          </a:xfrm>
          <a:prstGeom prst="rect">
            <a:avLst/>
          </a:prstGeom>
        </p:spPr>
      </p:pic>
    </p:spTree>
    <p:extLst>
      <p:ext uri="{BB962C8B-B14F-4D97-AF65-F5344CB8AC3E}">
        <p14:creationId xmlns:p14="http://schemas.microsoft.com/office/powerpoint/2010/main" val="1835455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18289-C937-D245-E3E9-141A9D92B120}"/>
              </a:ext>
            </a:extLst>
          </p:cNvPr>
          <p:cNvSpPr>
            <a:spLocks noGrp="1"/>
          </p:cNvSpPr>
          <p:nvPr>
            <p:ph type="title"/>
          </p:nvPr>
        </p:nvSpPr>
        <p:spPr/>
        <p:txBody>
          <a:bodyPr/>
          <a:lstStyle/>
          <a:p>
            <a:r>
              <a:rPr lang="en-US" dirty="0"/>
              <a:t>The JACoW Charter</a:t>
            </a:r>
            <a:endParaRPr lang="en-AU" dirty="0"/>
          </a:p>
        </p:txBody>
      </p:sp>
      <p:sp>
        <p:nvSpPr>
          <p:cNvPr id="3" name="Content Placeholder 2">
            <a:extLst>
              <a:ext uri="{FF2B5EF4-FFF2-40B4-BE49-F238E27FC236}">
                <a16:creationId xmlns:a16="http://schemas.microsoft.com/office/drawing/2014/main" id="{6254D8C6-1A0D-D658-BD17-3A2A23D051E1}"/>
              </a:ext>
            </a:extLst>
          </p:cNvPr>
          <p:cNvSpPr>
            <a:spLocks noGrp="1"/>
          </p:cNvSpPr>
          <p:nvPr>
            <p:ph idx="1"/>
          </p:nvPr>
        </p:nvSpPr>
        <p:spPr/>
        <p:txBody>
          <a:bodyPr>
            <a:normAutofit fontScale="92500" lnSpcReduction="20000"/>
          </a:bodyPr>
          <a:lstStyle/>
          <a:p>
            <a:r>
              <a:rPr lang="en-US" dirty="0">
                <a:latin typeface="+mn-lt"/>
              </a:rPr>
              <a:t>JACoW operates according to the rules and policies of the JACoW Charter, documented on </a:t>
            </a:r>
            <a:r>
              <a:rPr lang="en-US" dirty="0">
                <a:latin typeface="+mn-lt"/>
                <a:hlinkClick r:id="rId2"/>
              </a:rPr>
              <a:t>jacow.org</a:t>
            </a:r>
            <a:endParaRPr lang="en-US" dirty="0">
              <a:latin typeface="+mn-lt"/>
            </a:endParaRPr>
          </a:p>
          <a:p>
            <a:endParaRPr lang="en-US" dirty="0">
              <a:latin typeface="+mn-lt"/>
            </a:endParaRPr>
          </a:p>
          <a:p>
            <a:r>
              <a:rPr lang="en-US" dirty="0">
                <a:latin typeface="+mn-lt"/>
              </a:rPr>
              <a:t>The charter defines </a:t>
            </a:r>
            <a:r>
              <a:rPr lang="en-US" i="1" dirty="0">
                <a:latin typeface="+mn-lt"/>
              </a:rPr>
              <a:t>less</a:t>
            </a:r>
            <a:r>
              <a:rPr lang="en-US" dirty="0">
                <a:latin typeface="+mn-lt"/>
              </a:rPr>
              <a:t> what JACoW </a:t>
            </a:r>
            <a:r>
              <a:rPr lang="en-US" i="1" dirty="0">
                <a:latin typeface="+mn-lt"/>
              </a:rPr>
              <a:t>does</a:t>
            </a:r>
            <a:r>
              <a:rPr lang="en-US" dirty="0">
                <a:latin typeface="+mn-lt"/>
              </a:rPr>
              <a:t>, and </a:t>
            </a:r>
            <a:r>
              <a:rPr lang="en-US" i="1" dirty="0">
                <a:latin typeface="+mn-lt"/>
              </a:rPr>
              <a:t>more</a:t>
            </a:r>
            <a:r>
              <a:rPr lang="en-US" dirty="0">
                <a:latin typeface="+mn-lt"/>
              </a:rPr>
              <a:t> how JACoW </a:t>
            </a:r>
            <a:r>
              <a:rPr lang="en-US" i="1" dirty="0">
                <a:latin typeface="+mn-lt"/>
              </a:rPr>
              <a:t>operates.</a:t>
            </a:r>
          </a:p>
          <a:p>
            <a:pPr lvl="1"/>
            <a:r>
              <a:rPr lang="en-US" dirty="0">
                <a:latin typeface="+mn-lt"/>
              </a:rPr>
              <a:t>Board of Directors composition, elections, responsibility and authority</a:t>
            </a:r>
          </a:p>
          <a:p>
            <a:pPr lvl="1"/>
            <a:r>
              <a:rPr lang="en-US" dirty="0">
                <a:latin typeface="+mn-lt"/>
              </a:rPr>
              <a:t>Annual Team Meeting</a:t>
            </a:r>
          </a:p>
          <a:p>
            <a:pPr lvl="1"/>
            <a:r>
              <a:rPr lang="en-US" dirty="0">
                <a:latin typeface="+mn-lt"/>
              </a:rPr>
              <a:t>Annual Stakeholder’s Meeting</a:t>
            </a:r>
          </a:p>
          <a:p>
            <a:pPr lvl="2"/>
            <a:r>
              <a:rPr lang="en-US" dirty="0">
                <a:latin typeface="+mn-lt"/>
              </a:rPr>
              <a:t>(Nearly) always at IPAC to attract broadest audience</a:t>
            </a:r>
          </a:p>
          <a:p>
            <a:pPr lvl="2"/>
            <a:endParaRPr lang="en-US" dirty="0">
              <a:latin typeface="+mn-lt"/>
            </a:endParaRPr>
          </a:p>
          <a:p>
            <a:pPr lvl="1"/>
            <a:r>
              <a:rPr lang="en-US" sz="1800" dirty="0">
                <a:latin typeface="+mn-lt"/>
              </a:rPr>
              <a:t>“The existence of the JACoW site does not detract from the rights of individual conference </a:t>
            </a:r>
            <a:r>
              <a:rPr lang="en-US" sz="1800" dirty="0" err="1">
                <a:latin typeface="+mn-lt"/>
              </a:rPr>
              <a:t>organisers</a:t>
            </a:r>
            <a:r>
              <a:rPr lang="en-US" sz="1800" dirty="0">
                <a:latin typeface="+mn-lt"/>
              </a:rPr>
              <a:t> to publish their proceedings on other web sites, storage media or hard copies of their choice.”</a:t>
            </a:r>
          </a:p>
          <a:p>
            <a:endParaRPr lang="en-AU" dirty="0"/>
          </a:p>
        </p:txBody>
      </p:sp>
      <p:sp>
        <p:nvSpPr>
          <p:cNvPr id="6" name="TextBox 5">
            <a:extLst>
              <a:ext uri="{FF2B5EF4-FFF2-40B4-BE49-F238E27FC236}">
                <a16:creationId xmlns:a16="http://schemas.microsoft.com/office/drawing/2014/main" id="{BE63BA1A-F166-0A4D-E1F4-CA196B07AD5F}"/>
              </a:ext>
            </a:extLst>
          </p:cNvPr>
          <p:cNvSpPr txBox="1"/>
          <p:nvPr/>
        </p:nvSpPr>
        <p:spPr>
          <a:xfrm>
            <a:off x="277826" y="1234758"/>
            <a:ext cx="3390672" cy="338554"/>
          </a:xfrm>
          <a:prstGeom prst="rect">
            <a:avLst/>
          </a:prstGeom>
          <a:noFill/>
        </p:spPr>
        <p:txBody>
          <a:bodyPr wrap="none" rtlCol="0">
            <a:spAutoFit/>
          </a:bodyPr>
          <a:lstStyle/>
          <a:p>
            <a:r>
              <a:rPr lang="en-US" sz="1600" dirty="0">
                <a:solidFill>
                  <a:schemeClr val="tx2"/>
                </a:solidFill>
                <a:latin typeface="Arial"/>
                <a:cs typeface="Arial"/>
                <a:hlinkClick r:id="rId3"/>
              </a:rPr>
              <a:t>http://www.jacow.org/About/Charter</a:t>
            </a:r>
            <a:r>
              <a:rPr lang="en-US" sz="1600" dirty="0">
                <a:solidFill>
                  <a:schemeClr val="tx2"/>
                </a:solidFill>
                <a:latin typeface="Arial"/>
                <a:cs typeface="Arial"/>
              </a:rPr>
              <a:t> </a:t>
            </a:r>
          </a:p>
        </p:txBody>
      </p:sp>
      <p:sp>
        <p:nvSpPr>
          <p:cNvPr id="7" name="TextBox 6">
            <a:extLst>
              <a:ext uri="{FF2B5EF4-FFF2-40B4-BE49-F238E27FC236}">
                <a16:creationId xmlns:a16="http://schemas.microsoft.com/office/drawing/2014/main" id="{55EC9087-62FF-2D98-205D-393557E66858}"/>
              </a:ext>
            </a:extLst>
          </p:cNvPr>
          <p:cNvSpPr txBox="1"/>
          <p:nvPr/>
        </p:nvSpPr>
        <p:spPr>
          <a:xfrm>
            <a:off x="8490741" y="3975586"/>
            <a:ext cx="3423433" cy="338554"/>
          </a:xfrm>
          <a:prstGeom prst="rect">
            <a:avLst/>
          </a:prstGeom>
          <a:noFill/>
        </p:spPr>
        <p:txBody>
          <a:bodyPr wrap="none" rtlCol="0">
            <a:spAutoFit/>
          </a:bodyPr>
          <a:lstStyle/>
          <a:p>
            <a:r>
              <a:rPr lang="en-US" sz="1600" dirty="0">
                <a:solidFill>
                  <a:schemeClr val="tx2"/>
                </a:solidFill>
                <a:latin typeface="Arial"/>
                <a:cs typeface="Arial"/>
                <a:hlinkClick r:id="rId4"/>
              </a:rPr>
              <a:t>http://www.jacow.org/Main/Contacts</a:t>
            </a:r>
            <a:r>
              <a:rPr lang="en-US" sz="1600" dirty="0">
                <a:solidFill>
                  <a:schemeClr val="tx2"/>
                </a:solidFill>
                <a:latin typeface="Arial"/>
                <a:cs typeface="Arial"/>
              </a:rPr>
              <a:t>  </a:t>
            </a:r>
          </a:p>
        </p:txBody>
      </p:sp>
      <p:pic>
        <p:nvPicPr>
          <p:cNvPr id="9" name="Picture 8">
            <a:extLst>
              <a:ext uri="{FF2B5EF4-FFF2-40B4-BE49-F238E27FC236}">
                <a16:creationId xmlns:a16="http://schemas.microsoft.com/office/drawing/2014/main" id="{04F4274C-E632-AD9E-FED8-216B42E14285}"/>
              </a:ext>
            </a:extLst>
          </p:cNvPr>
          <p:cNvPicPr>
            <a:picLocks noChangeAspect="1"/>
          </p:cNvPicPr>
          <p:nvPr/>
        </p:nvPicPr>
        <p:blipFill>
          <a:blip r:embed="rId5"/>
          <a:stretch>
            <a:fillRect/>
          </a:stretch>
        </p:blipFill>
        <p:spPr>
          <a:xfrm>
            <a:off x="10498365" y="4343400"/>
            <a:ext cx="798285" cy="914400"/>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B8D3DFA2-A821-7441-BE67-4184C8DE24F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9121781" y="4343400"/>
            <a:ext cx="869963" cy="914400"/>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72AA75DF-6B9D-32DD-2A90-006D96799797}"/>
              </a:ext>
            </a:extLst>
          </p:cNvPr>
          <p:cNvPicPr>
            <a:picLocks noChangeAspect="1"/>
          </p:cNvPicPr>
          <p:nvPr/>
        </p:nvPicPr>
        <p:blipFill>
          <a:blip r:embed="rId7"/>
          <a:stretch>
            <a:fillRect/>
          </a:stretch>
        </p:blipFill>
        <p:spPr>
          <a:xfrm>
            <a:off x="10401300" y="6206086"/>
            <a:ext cx="1790700" cy="651914"/>
          </a:xfrm>
          <a:prstGeom prst="rect">
            <a:avLst/>
          </a:prstGeom>
        </p:spPr>
      </p:pic>
    </p:spTree>
    <p:extLst>
      <p:ext uri="{BB962C8B-B14F-4D97-AF65-F5344CB8AC3E}">
        <p14:creationId xmlns:p14="http://schemas.microsoft.com/office/powerpoint/2010/main" val="3979347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C32DA-2F8B-EF58-D5D4-70E78D2384B7}"/>
              </a:ext>
            </a:extLst>
          </p:cNvPr>
          <p:cNvSpPr>
            <a:spLocks noGrp="1"/>
          </p:cNvSpPr>
          <p:nvPr>
            <p:ph type="title"/>
          </p:nvPr>
        </p:nvSpPr>
        <p:spPr/>
        <p:txBody>
          <a:bodyPr/>
          <a:lstStyle/>
          <a:p>
            <a:r>
              <a:rPr lang="en-US" dirty="0"/>
              <a:t>What is JACoW? </a:t>
            </a:r>
            <a:r>
              <a:rPr lang="en-US" u="sng" dirty="0"/>
              <a:t>A Website</a:t>
            </a:r>
            <a:r>
              <a:rPr lang="en-US" dirty="0"/>
              <a:t> </a:t>
            </a:r>
            <a:r>
              <a:rPr lang="en-US" sz="2400" dirty="0"/>
              <a:t>(or more)</a:t>
            </a:r>
            <a:endParaRPr lang="en-AU" dirty="0"/>
          </a:p>
        </p:txBody>
      </p:sp>
      <p:sp>
        <p:nvSpPr>
          <p:cNvPr id="3" name="Content Placeholder 2">
            <a:extLst>
              <a:ext uri="{FF2B5EF4-FFF2-40B4-BE49-F238E27FC236}">
                <a16:creationId xmlns:a16="http://schemas.microsoft.com/office/drawing/2014/main" id="{A58EA491-BC95-6DD9-2929-BD43BA81D762}"/>
              </a:ext>
            </a:extLst>
          </p:cNvPr>
          <p:cNvSpPr>
            <a:spLocks noGrp="1"/>
          </p:cNvSpPr>
          <p:nvPr>
            <p:ph idx="1"/>
          </p:nvPr>
        </p:nvSpPr>
        <p:spPr>
          <a:xfrm>
            <a:off x="277826" y="1454332"/>
            <a:ext cx="11304574" cy="4981302"/>
          </a:xfrm>
        </p:spPr>
        <p:txBody>
          <a:bodyPr>
            <a:normAutofit fontScale="77500" lnSpcReduction="20000"/>
          </a:bodyPr>
          <a:lstStyle/>
          <a:p>
            <a:r>
              <a:rPr lang="en-AU" dirty="0">
                <a:latin typeface="+mn-lt"/>
              </a:rPr>
              <a:t>Joint Accelerator Conferences on the Web(sites)</a:t>
            </a:r>
          </a:p>
          <a:p>
            <a:pPr lvl="1"/>
            <a:r>
              <a:rPr lang="en-AU" dirty="0">
                <a:solidFill>
                  <a:schemeClr val="accent1">
                    <a:lumMod val="75000"/>
                  </a:schemeClr>
                </a:solidFill>
                <a:latin typeface="+mn-lt"/>
              </a:rPr>
              <a:t>Proceedings hosted by CERN and KEK</a:t>
            </a:r>
          </a:p>
          <a:p>
            <a:pPr lvl="1"/>
            <a:r>
              <a:rPr lang="en-AU" dirty="0">
                <a:solidFill>
                  <a:schemeClr val="accent1">
                    <a:lumMod val="75000"/>
                  </a:schemeClr>
                </a:solidFill>
                <a:latin typeface="+mn-lt"/>
              </a:rPr>
              <a:t>JACoW wiki/website hosted by </a:t>
            </a:r>
            <a:r>
              <a:rPr lang="en-AU" dirty="0" err="1">
                <a:solidFill>
                  <a:schemeClr val="accent1">
                    <a:lumMod val="75000"/>
                  </a:schemeClr>
                </a:solidFill>
                <a:latin typeface="+mn-lt"/>
              </a:rPr>
              <a:t>Elettra</a:t>
            </a:r>
            <a:endParaRPr lang="en-AU" dirty="0">
              <a:solidFill>
                <a:schemeClr val="accent1">
                  <a:lumMod val="75000"/>
                </a:schemeClr>
              </a:solidFill>
              <a:latin typeface="+mn-lt"/>
            </a:endParaRPr>
          </a:p>
          <a:p>
            <a:pPr lvl="1"/>
            <a:r>
              <a:rPr lang="en-AU" dirty="0">
                <a:solidFill>
                  <a:schemeClr val="accent1">
                    <a:lumMod val="75000"/>
                  </a:schemeClr>
                </a:solidFill>
                <a:latin typeface="+mn-lt"/>
              </a:rPr>
              <a:t>SPMS Proceedings scripts (Volker)</a:t>
            </a:r>
          </a:p>
          <a:p>
            <a:pPr lvl="1"/>
            <a:r>
              <a:rPr lang="en-AU" dirty="0">
                <a:solidFill>
                  <a:schemeClr val="accent1">
                    <a:lumMod val="75000"/>
                  </a:schemeClr>
                </a:solidFill>
                <a:latin typeface="+mn-lt"/>
              </a:rPr>
              <a:t>SPMS servers hosted by CERN, KEK </a:t>
            </a:r>
          </a:p>
          <a:p>
            <a:pPr lvl="1"/>
            <a:r>
              <a:rPr lang="en-AU" dirty="0">
                <a:solidFill>
                  <a:schemeClr val="accent1">
                    <a:lumMod val="75000"/>
                  </a:schemeClr>
                </a:solidFill>
                <a:latin typeface="+mn-lt"/>
              </a:rPr>
              <a:t>Indico server hosted by CERN</a:t>
            </a:r>
          </a:p>
          <a:p>
            <a:pPr lvl="1"/>
            <a:r>
              <a:rPr lang="en-AU" dirty="0">
                <a:solidFill>
                  <a:schemeClr val="accent1">
                    <a:lumMod val="75000"/>
                  </a:schemeClr>
                </a:solidFill>
                <a:latin typeface="+mn-lt"/>
              </a:rPr>
              <a:t>Upload/download servers hosted by PSI, Jefferson Lab</a:t>
            </a:r>
          </a:p>
          <a:p>
            <a:pPr lvl="1"/>
            <a:r>
              <a:rPr lang="en-AU" dirty="0">
                <a:solidFill>
                  <a:schemeClr val="accent1">
                    <a:lumMod val="75000"/>
                  </a:schemeClr>
                </a:solidFill>
                <a:latin typeface="+mn-lt"/>
              </a:rPr>
              <a:t>Legacy SPMS code (formerly supported by FNAL)</a:t>
            </a:r>
          </a:p>
          <a:p>
            <a:pPr lvl="1"/>
            <a:r>
              <a:rPr lang="en-AU" dirty="0">
                <a:solidFill>
                  <a:schemeClr val="accent1">
                    <a:lumMod val="75000"/>
                  </a:schemeClr>
                </a:solidFill>
                <a:latin typeface="+mn-lt"/>
              </a:rPr>
              <a:t>Source code, request tracking hosted by </a:t>
            </a:r>
            <a:r>
              <a:rPr lang="en-AU" dirty="0" err="1">
                <a:solidFill>
                  <a:schemeClr val="accent1">
                    <a:lumMod val="75000"/>
                  </a:schemeClr>
                </a:solidFill>
                <a:latin typeface="+mn-lt"/>
              </a:rPr>
              <a:t>sourceforge</a:t>
            </a:r>
            <a:endParaRPr lang="en-AU" dirty="0">
              <a:solidFill>
                <a:schemeClr val="accent1">
                  <a:lumMod val="75000"/>
                </a:schemeClr>
              </a:solidFill>
              <a:latin typeface="+mn-lt"/>
            </a:endParaRPr>
          </a:p>
          <a:p>
            <a:pPr lvl="2"/>
            <a:r>
              <a:rPr lang="en-AU" dirty="0">
                <a:solidFill>
                  <a:schemeClr val="accent1">
                    <a:lumMod val="75000"/>
                  </a:schemeClr>
                </a:solidFill>
                <a:latin typeface="+mn-lt"/>
              </a:rPr>
              <a:t>With investment in a functionality merge with Indico</a:t>
            </a:r>
          </a:p>
          <a:p>
            <a:pPr lvl="1"/>
            <a:r>
              <a:rPr lang="en-AU" dirty="0">
                <a:solidFill>
                  <a:schemeClr val="accent1">
                    <a:lumMod val="75000"/>
                  </a:schemeClr>
                </a:solidFill>
                <a:latin typeface="+mn-lt"/>
              </a:rPr>
              <a:t>Reference Search Tool and Cat Scan Cloud Host supported by ANSTO (Josh Peters)</a:t>
            </a:r>
          </a:p>
          <a:p>
            <a:pPr lvl="1"/>
            <a:r>
              <a:rPr lang="en-AU" dirty="0">
                <a:solidFill>
                  <a:schemeClr val="accent1">
                    <a:lumMod val="75000"/>
                  </a:schemeClr>
                </a:solidFill>
                <a:latin typeface="+mn-lt"/>
              </a:rPr>
              <a:t>JICT JACoW Indico Conference Tool by </a:t>
            </a:r>
            <a:r>
              <a:rPr lang="en-AU" dirty="0" err="1">
                <a:solidFill>
                  <a:schemeClr val="accent1">
                    <a:lumMod val="75000"/>
                  </a:schemeClr>
                </a:solidFill>
                <a:latin typeface="+mn-lt"/>
              </a:rPr>
              <a:t>Elettra</a:t>
            </a:r>
            <a:r>
              <a:rPr lang="en-AU" dirty="0">
                <a:solidFill>
                  <a:schemeClr val="accent1">
                    <a:lumMod val="75000"/>
                  </a:schemeClr>
                </a:solidFill>
                <a:latin typeface="+mn-lt"/>
              </a:rPr>
              <a:t> (Stefano)</a:t>
            </a:r>
          </a:p>
          <a:p>
            <a:r>
              <a:rPr lang="en-AU" dirty="0">
                <a:latin typeface="+mn-lt"/>
              </a:rPr>
              <a:t>We cannot hope to achieve our goals without the resources (hardware and time) provided by the support of national labs and conference series</a:t>
            </a:r>
          </a:p>
          <a:p>
            <a:endParaRPr lang="en-AU" dirty="0"/>
          </a:p>
        </p:txBody>
      </p:sp>
      <p:pic>
        <p:nvPicPr>
          <p:cNvPr id="4" name="Picture 3">
            <a:extLst>
              <a:ext uri="{FF2B5EF4-FFF2-40B4-BE49-F238E27FC236}">
                <a16:creationId xmlns:a16="http://schemas.microsoft.com/office/drawing/2014/main" id="{8801A9F3-F46F-4FF0-9AEF-9E6BAEEDF004}"/>
              </a:ext>
            </a:extLst>
          </p:cNvPr>
          <p:cNvPicPr>
            <a:picLocks noChangeAspect="1"/>
          </p:cNvPicPr>
          <p:nvPr/>
        </p:nvPicPr>
        <p:blipFill>
          <a:blip r:embed="rId2"/>
          <a:stretch>
            <a:fillRect/>
          </a:stretch>
        </p:blipFill>
        <p:spPr>
          <a:xfrm>
            <a:off x="10401300" y="6206086"/>
            <a:ext cx="1790700" cy="651914"/>
          </a:xfrm>
          <a:prstGeom prst="rect">
            <a:avLst/>
          </a:prstGeom>
        </p:spPr>
      </p:pic>
    </p:spTree>
    <p:extLst>
      <p:ext uri="{BB962C8B-B14F-4D97-AF65-F5344CB8AC3E}">
        <p14:creationId xmlns:p14="http://schemas.microsoft.com/office/powerpoint/2010/main" val="3243791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92272-D791-29E6-AB46-95EDCBAD46D4}"/>
              </a:ext>
            </a:extLst>
          </p:cNvPr>
          <p:cNvSpPr>
            <a:spLocks noGrp="1"/>
          </p:cNvSpPr>
          <p:nvPr>
            <p:ph type="title"/>
          </p:nvPr>
        </p:nvSpPr>
        <p:spPr/>
        <p:txBody>
          <a:bodyPr/>
          <a:lstStyle/>
          <a:p>
            <a:r>
              <a:rPr lang="en-US" dirty="0"/>
              <a:t>What Is JACoW? </a:t>
            </a:r>
            <a:r>
              <a:rPr lang="en-US" u="sng" dirty="0"/>
              <a:t>A Collaboration</a:t>
            </a:r>
            <a:endParaRPr lang="en-AU" dirty="0"/>
          </a:p>
        </p:txBody>
      </p:sp>
      <p:sp>
        <p:nvSpPr>
          <p:cNvPr id="3" name="Content Placeholder 2">
            <a:extLst>
              <a:ext uri="{FF2B5EF4-FFF2-40B4-BE49-F238E27FC236}">
                <a16:creationId xmlns:a16="http://schemas.microsoft.com/office/drawing/2014/main" id="{2B8CCDBE-B66F-5A85-1C4D-52BF464F7F42}"/>
              </a:ext>
            </a:extLst>
          </p:cNvPr>
          <p:cNvSpPr>
            <a:spLocks noGrp="1"/>
          </p:cNvSpPr>
          <p:nvPr>
            <p:ph idx="1"/>
          </p:nvPr>
        </p:nvSpPr>
        <p:spPr/>
        <p:txBody>
          <a:bodyPr>
            <a:normAutofit fontScale="92500" lnSpcReduction="10000"/>
          </a:bodyPr>
          <a:lstStyle/>
          <a:p>
            <a:r>
              <a:rPr lang="en-US" dirty="0">
                <a:latin typeface="+mn-lt"/>
              </a:rPr>
              <a:t>JACoW is an international collaboration</a:t>
            </a:r>
          </a:p>
          <a:p>
            <a:pPr lvl="1"/>
            <a:r>
              <a:rPr lang="en-US" baseline="0" dirty="0">
                <a:latin typeface="+mn-lt"/>
              </a:rPr>
              <a:t>Dedicated to prompt high-quality publication of accelerator science conference proceedings</a:t>
            </a:r>
          </a:p>
          <a:p>
            <a:pPr lvl="1"/>
            <a:endParaRPr lang="en-US" dirty="0">
              <a:latin typeface="+mn-lt"/>
            </a:endParaRPr>
          </a:p>
          <a:p>
            <a:pPr lvl="1"/>
            <a:r>
              <a:rPr lang="en-US" dirty="0">
                <a:latin typeface="+mn-lt"/>
              </a:rPr>
              <a:t>Many stakeholders:</a:t>
            </a:r>
          </a:p>
          <a:p>
            <a:pPr lvl="2"/>
            <a:r>
              <a:rPr lang="en-US" baseline="0" dirty="0">
                <a:latin typeface="+mn-lt"/>
              </a:rPr>
              <a:t>Users of JACoW proceedings/papers</a:t>
            </a:r>
          </a:p>
          <a:p>
            <a:pPr lvl="2"/>
            <a:r>
              <a:rPr lang="en-US" dirty="0">
                <a:latin typeface="+mn-lt"/>
              </a:rPr>
              <a:t>Institute representatives </a:t>
            </a:r>
            <a:r>
              <a:rPr lang="en-US" sz="1800" dirty="0">
                <a:latin typeface="+mn-lt"/>
              </a:rPr>
              <a:t>(Institutional ”stakeholders”)</a:t>
            </a:r>
          </a:p>
          <a:p>
            <a:pPr lvl="2"/>
            <a:r>
              <a:rPr lang="en-US" baseline="0" dirty="0">
                <a:latin typeface="+mn-lt"/>
              </a:rPr>
              <a:t>Conference representatives/organizers</a:t>
            </a:r>
          </a:p>
          <a:p>
            <a:pPr lvl="2"/>
            <a:r>
              <a:rPr lang="en-US" dirty="0">
                <a:latin typeface="+mn-lt"/>
              </a:rPr>
              <a:t>JACoW Team and Board of Directors</a:t>
            </a:r>
          </a:p>
          <a:p>
            <a:pPr lvl="2"/>
            <a:endParaRPr lang="en-US" baseline="0" dirty="0">
              <a:latin typeface="+mn-lt"/>
            </a:endParaRPr>
          </a:p>
          <a:p>
            <a:pPr lvl="1"/>
            <a:r>
              <a:rPr lang="en-US" baseline="0" dirty="0">
                <a:latin typeface="+mn-lt"/>
              </a:rPr>
              <a:t>There is often much overlap among all classes of stakeholders</a:t>
            </a:r>
          </a:p>
          <a:p>
            <a:endParaRPr lang="en-AU" dirty="0"/>
          </a:p>
        </p:txBody>
      </p:sp>
      <p:sp>
        <p:nvSpPr>
          <p:cNvPr id="4" name="TextBox 3">
            <a:extLst>
              <a:ext uri="{FF2B5EF4-FFF2-40B4-BE49-F238E27FC236}">
                <a16:creationId xmlns:a16="http://schemas.microsoft.com/office/drawing/2014/main" id="{7351C9A8-687F-5B66-90C5-8B6D5274F482}"/>
              </a:ext>
            </a:extLst>
          </p:cNvPr>
          <p:cNvSpPr txBox="1"/>
          <p:nvPr/>
        </p:nvSpPr>
        <p:spPr>
          <a:xfrm>
            <a:off x="277826" y="1106596"/>
            <a:ext cx="4267815" cy="338554"/>
          </a:xfrm>
          <a:prstGeom prst="rect">
            <a:avLst/>
          </a:prstGeom>
          <a:noFill/>
        </p:spPr>
        <p:txBody>
          <a:bodyPr wrap="none" rtlCol="0">
            <a:spAutoFit/>
          </a:bodyPr>
          <a:lstStyle/>
          <a:p>
            <a:r>
              <a:rPr lang="en-US" sz="1600" dirty="0">
                <a:solidFill>
                  <a:schemeClr val="tx2"/>
                </a:solidFill>
                <a:latin typeface="Arial"/>
                <a:cs typeface="Arial"/>
                <a:hlinkClick r:id="rId2"/>
              </a:rPr>
              <a:t>http://www.jacow.org/About/TheCollaboration</a:t>
            </a:r>
            <a:r>
              <a:rPr lang="en-US" sz="1600" dirty="0">
                <a:solidFill>
                  <a:schemeClr val="tx2"/>
                </a:solidFill>
                <a:latin typeface="Arial"/>
                <a:cs typeface="Arial"/>
              </a:rPr>
              <a:t> </a:t>
            </a:r>
          </a:p>
        </p:txBody>
      </p:sp>
      <p:sp>
        <p:nvSpPr>
          <p:cNvPr id="5" name="TextBox 4">
            <a:extLst>
              <a:ext uri="{FF2B5EF4-FFF2-40B4-BE49-F238E27FC236}">
                <a16:creationId xmlns:a16="http://schemas.microsoft.com/office/drawing/2014/main" id="{0A4D5A7F-AA86-12B8-4417-6AD068928D5F}"/>
              </a:ext>
            </a:extLst>
          </p:cNvPr>
          <p:cNvSpPr txBox="1"/>
          <p:nvPr/>
        </p:nvSpPr>
        <p:spPr>
          <a:xfrm>
            <a:off x="1090481" y="5972604"/>
            <a:ext cx="5134238" cy="338554"/>
          </a:xfrm>
          <a:prstGeom prst="rect">
            <a:avLst/>
          </a:prstGeom>
          <a:noFill/>
        </p:spPr>
        <p:txBody>
          <a:bodyPr wrap="none" rtlCol="0">
            <a:spAutoFit/>
          </a:bodyPr>
          <a:lstStyle/>
          <a:p>
            <a:r>
              <a:rPr lang="en-US" sz="1600" dirty="0">
                <a:solidFill>
                  <a:srgbClr val="000000"/>
                </a:solidFill>
                <a:latin typeface="Arial"/>
                <a:ea typeface="Lucida Grande"/>
                <a:cs typeface="Arial"/>
                <a:hlinkClick r:id="rId3"/>
              </a:rPr>
              <a:t>http://www.jacow.org/StakeHolders/ListOfStakeholders</a:t>
            </a:r>
            <a:r>
              <a:rPr lang="en-US" sz="1600" dirty="0">
                <a:solidFill>
                  <a:srgbClr val="000000"/>
                </a:solidFill>
                <a:latin typeface="Arial"/>
                <a:ea typeface="Lucida Grande"/>
                <a:cs typeface="Arial"/>
              </a:rPr>
              <a:t> </a:t>
            </a:r>
            <a:endParaRPr lang="en-US" sz="1600" dirty="0">
              <a:solidFill>
                <a:schemeClr val="tx2"/>
              </a:solidFill>
              <a:latin typeface="Arial"/>
              <a:cs typeface="Arial"/>
            </a:endParaRPr>
          </a:p>
        </p:txBody>
      </p:sp>
      <p:pic>
        <p:nvPicPr>
          <p:cNvPr id="6" name="Picture 5">
            <a:extLst>
              <a:ext uri="{FF2B5EF4-FFF2-40B4-BE49-F238E27FC236}">
                <a16:creationId xmlns:a16="http://schemas.microsoft.com/office/drawing/2014/main" id="{E52CE689-E0A2-4305-CBC1-73790F640832}"/>
              </a:ext>
            </a:extLst>
          </p:cNvPr>
          <p:cNvPicPr>
            <a:picLocks noChangeAspect="1"/>
          </p:cNvPicPr>
          <p:nvPr/>
        </p:nvPicPr>
        <p:blipFill>
          <a:blip r:embed="rId4"/>
          <a:stretch>
            <a:fillRect/>
          </a:stretch>
        </p:blipFill>
        <p:spPr>
          <a:xfrm>
            <a:off x="10401300" y="6206086"/>
            <a:ext cx="1790700" cy="651914"/>
          </a:xfrm>
          <a:prstGeom prst="rect">
            <a:avLst/>
          </a:prstGeom>
        </p:spPr>
      </p:pic>
    </p:spTree>
    <p:extLst>
      <p:ext uri="{BB962C8B-B14F-4D97-AF65-F5344CB8AC3E}">
        <p14:creationId xmlns:p14="http://schemas.microsoft.com/office/powerpoint/2010/main" val="57700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CBE97-59C5-FAA0-1709-6EB4FDC316FD}"/>
              </a:ext>
            </a:extLst>
          </p:cNvPr>
          <p:cNvSpPr>
            <a:spLocks noGrp="1"/>
          </p:cNvSpPr>
          <p:nvPr>
            <p:ph type="title"/>
          </p:nvPr>
        </p:nvSpPr>
        <p:spPr/>
        <p:txBody>
          <a:bodyPr/>
          <a:lstStyle/>
          <a:p>
            <a:r>
              <a:rPr lang="en-AU" dirty="0"/>
              <a:t>Collaboration, what does it give you?</a:t>
            </a:r>
          </a:p>
        </p:txBody>
      </p:sp>
      <p:sp>
        <p:nvSpPr>
          <p:cNvPr id="3" name="Content Placeholder 2">
            <a:extLst>
              <a:ext uri="{FF2B5EF4-FFF2-40B4-BE49-F238E27FC236}">
                <a16:creationId xmlns:a16="http://schemas.microsoft.com/office/drawing/2014/main" id="{80504176-8F2D-99D2-A87B-465E88BAA8CE}"/>
              </a:ext>
            </a:extLst>
          </p:cNvPr>
          <p:cNvSpPr>
            <a:spLocks noGrp="1"/>
          </p:cNvSpPr>
          <p:nvPr>
            <p:ph idx="1"/>
          </p:nvPr>
        </p:nvSpPr>
        <p:spPr/>
        <p:txBody>
          <a:bodyPr>
            <a:normAutofit fontScale="92500" lnSpcReduction="10000"/>
          </a:bodyPr>
          <a:lstStyle/>
          <a:p>
            <a:r>
              <a:rPr lang="en-AU" dirty="0"/>
              <a:t>Collection of collaborators with shared goals and needs</a:t>
            </a:r>
          </a:p>
          <a:p>
            <a:r>
              <a:rPr lang="en-AU" dirty="0"/>
              <a:t>Grow together, uplifting the wider community</a:t>
            </a:r>
          </a:p>
          <a:p>
            <a:r>
              <a:rPr lang="en-AU" dirty="0"/>
              <a:t>Talent development, and growing networks internationally</a:t>
            </a:r>
          </a:p>
          <a:p>
            <a:r>
              <a:rPr lang="en-AU" dirty="0"/>
              <a:t>Self-sufficiency, community ownership</a:t>
            </a:r>
          </a:p>
          <a:p>
            <a:r>
              <a:rPr lang="en-AU" dirty="0"/>
              <a:t>De-facto sponsorship of conferences by the community in kind  </a:t>
            </a:r>
          </a:p>
          <a:p>
            <a:r>
              <a:rPr lang="en-AU" dirty="0"/>
              <a:t>The collective can achieve far more than the individual, sharing resources and services we have a more economical advantage</a:t>
            </a:r>
          </a:p>
          <a:p>
            <a:endParaRPr lang="en-AU" dirty="0"/>
          </a:p>
          <a:p>
            <a:r>
              <a:rPr lang="en-AU" dirty="0">
                <a:solidFill>
                  <a:schemeClr val="accent1">
                    <a:lumMod val="75000"/>
                  </a:schemeClr>
                </a:solidFill>
              </a:rPr>
              <a:t>As a JACoW Team Member you are a collaborator, not client</a:t>
            </a:r>
          </a:p>
          <a:p>
            <a:pPr marL="0" indent="0">
              <a:buNone/>
            </a:pPr>
            <a:endParaRPr lang="en-AU" dirty="0"/>
          </a:p>
        </p:txBody>
      </p:sp>
      <p:pic>
        <p:nvPicPr>
          <p:cNvPr id="4" name="Picture 3">
            <a:extLst>
              <a:ext uri="{FF2B5EF4-FFF2-40B4-BE49-F238E27FC236}">
                <a16:creationId xmlns:a16="http://schemas.microsoft.com/office/drawing/2014/main" id="{92215CAD-6BB5-5007-4B1B-BEE6EB194872}"/>
              </a:ext>
            </a:extLst>
          </p:cNvPr>
          <p:cNvPicPr>
            <a:picLocks noChangeAspect="1"/>
          </p:cNvPicPr>
          <p:nvPr/>
        </p:nvPicPr>
        <p:blipFill>
          <a:blip r:embed="rId2"/>
          <a:stretch>
            <a:fillRect/>
          </a:stretch>
        </p:blipFill>
        <p:spPr>
          <a:xfrm>
            <a:off x="10401300" y="6206086"/>
            <a:ext cx="1790700" cy="651914"/>
          </a:xfrm>
          <a:prstGeom prst="rect">
            <a:avLst/>
          </a:prstGeom>
        </p:spPr>
      </p:pic>
    </p:spTree>
    <p:extLst>
      <p:ext uri="{BB962C8B-B14F-4D97-AF65-F5344CB8AC3E}">
        <p14:creationId xmlns:p14="http://schemas.microsoft.com/office/powerpoint/2010/main" val="2674467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8BCF1-AEFD-CBFE-25FC-1343FC8D8E9B}"/>
              </a:ext>
            </a:extLst>
          </p:cNvPr>
          <p:cNvSpPr>
            <a:spLocks noGrp="1"/>
          </p:cNvSpPr>
          <p:nvPr>
            <p:ph type="title"/>
          </p:nvPr>
        </p:nvSpPr>
        <p:spPr/>
        <p:txBody>
          <a:bodyPr/>
          <a:lstStyle/>
          <a:p>
            <a:r>
              <a:rPr lang="en-AU" dirty="0"/>
              <a:t>Building up Team Members</a:t>
            </a:r>
          </a:p>
        </p:txBody>
      </p:sp>
      <p:sp>
        <p:nvSpPr>
          <p:cNvPr id="3" name="Content Placeholder 2">
            <a:extLst>
              <a:ext uri="{FF2B5EF4-FFF2-40B4-BE49-F238E27FC236}">
                <a16:creationId xmlns:a16="http://schemas.microsoft.com/office/drawing/2014/main" id="{663A5E6B-DB68-0F65-868D-6019B2969F0D}"/>
              </a:ext>
            </a:extLst>
          </p:cNvPr>
          <p:cNvSpPr>
            <a:spLocks noGrp="1"/>
          </p:cNvSpPr>
          <p:nvPr>
            <p:ph idx="1"/>
          </p:nvPr>
        </p:nvSpPr>
        <p:spPr>
          <a:xfrm>
            <a:off x="277826" y="1600200"/>
            <a:ext cx="11914174" cy="4525963"/>
          </a:xfrm>
        </p:spPr>
        <p:txBody>
          <a:bodyPr/>
          <a:lstStyle/>
          <a:p>
            <a:r>
              <a:rPr lang="en-AU" b="1" dirty="0"/>
              <a:t>Knowledge. 	</a:t>
            </a:r>
            <a:r>
              <a:rPr lang="en-AU" dirty="0"/>
              <a:t>What you know and understand</a:t>
            </a:r>
          </a:p>
          <a:p>
            <a:r>
              <a:rPr lang="en-AU" b="1" dirty="0"/>
              <a:t>Skills.</a:t>
            </a:r>
            <a:r>
              <a:rPr lang="en-AU" dirty="0"/>
              <a:t> 		How you apply what you know</a:t>
            </a:r>
          </a:p>
          <a:p>
            <a:r>
              <a:rPr lang="en-AU" b="1" dirty="0"/>
              <a:t>Network. 	</a:t>
            </a:r>
            <a:r>
              <a:rPr lang="en-AU" dirty="0"/>
              <a:t>The people you know and can collaborate with</a:t>
            </a:r>
          </a:p>
          <a:p>
            <a:r>
              <a:rPr lang="en-AU" b="1" dirty="0"/>
              <a:t>Resources.</a:t>
            </a:r>
            <a:r>
              <a:rPr lang="en-AU" dirty="0"/>
              <a:t> 	What you have in terms of assets and tools</a:t>
            </a:r>
          </a:p>
          <a:p>
            <a:r>
              <a:rPr lang="en-AU" b="1" dirty="0"/>
              <a:t>Reputation. 	</a:t>
            </a:r>
            <a:r>
              <a:rPr lang="en-AU" dirty="0"/>
              <a:t>How the world perceives and values you</a:t>
            </a:r>
          </a:p>
        </p:txBody>
      </p:sp>
      <p:pic>
        <p:nvPicPr>
          <p:cNvPr id="4" name="Picture 3">
            <a:extLst>
              <a:ext uri="{FF2B5EF4-FFF2-40B4-BE49-F238E27FC236}">
                <a16:creationId xmlns:a16="http://schemas.microsoft.com/office/drawing/2014/main" id="{2E18146E-F7D9-7922-F6EF-27D909E11F3C}"/>
              </a:ext>
            </a:extLst>
          </p:cNvPr>
          <p:cNvPicPr>
            <a:picLocks noChangeAspect="1"/>
          </p:cNvPicPr>
          <p:nvPr/>
        </p:nvPicPr>
        <p:blipFill>
          <a:blip r:embed="rId2"/>
          <a:stretch>
            <a:fillRect/>
          </a:stretch>
        </p:blipFill>
        <p:spPr>
          <a:xfrm>
            <a:off x="10401300" y="6206086"/>
            <a:ext cx="1790700" cy="651914"/>
          </a:xfrm>
          <a:prstGeom prst="rect">
            <a:avLst/>
          </a:prstGeom>
        </p:spPr>
      </p:pic>
      <p:pic>
        <p:nvPicPr>
          <p:cNvPr id="1026" name="Picture 2" descr="The Five Buckets to Manage Your Business Financials – Marketing ...">
            <a:extLst>
              <a:ext uri="{FF2B5EF4-FFF2-40B4-BE49-F238E27FC236}">
                <a16:creationId xmlns:a16="http://schemas.microsoft.com/office/drawing/2014/main" id="{8B7758FC-5796-BC67-8059-6E35DAA7902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8900" y="4664620"/>
            <a:ext cx="9410700" cy="2193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515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AFF67-24AB-19B1-BEE9-4E665DFE4181}"/>
              </a:ext>
            </a:extLst>
          </p:cNvPr>
          <p:cNvSpPr>
            <a:spLocks noGrp="1"/>
          </p:cNvSpPr>
          <p:nvPr>
            <p:ph type="title"/>
          </p:nvPr>
        </p:nvSpPr>
        <p:spPr/>
        <p:txBody>
          <a:bodyPr/>
          <a:lstStyle/>
          <a:p>
            <a:r>
              <a:rPr lang="en-AU" dirty="0"/>
              <a:t>Join us at the bar….</a:t>
            </a:r>
          </a:p>
        </p:txBody>
      </p:sp>
      <p:pic>
        <p:nvPicPr>
          <p:cNvPr id="4" name="Picture 3">
            <a:extLst>
              <a:ext uri="{FF2B5EF4-FFF2-40B4-BE49-F238E27FC236}">
                <a16:creationId xmlns:a16="http://schemas.microsoft.com/office/drawing/2014/main" id="{42BE48EC-F310-3FD9-84AA-412B01F0D85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9268" y="1656806"/>
            <a:ext cx="6331131" cy="4748348"/>
          </a:xfrm>
          <a:prstGeom prst="rect">
            <a:avLst/>
          </a:prstGeom>
        </p:spPr>
      </p:pic>
      <p:pic>
        <p:nvPicPr>
          <p:cNvPr id="5" name="Picture 4">
            <a:extLst>
              <a:ext uri="{FF2B5EF4-FFF2-40B4-BE49-F238E27FC236}">
                <a16:creationId xmlns:a16="http://schemas.microsoft.com/office/drawing/2014/main" id="{1A633B8A-8B77-9676-3837-D8CB7E61B86C}"/>
              </a:ext>
            </a:extLst>
          </p:cNvPr>
          <p:cNvPicPr>
            <a:picLocks noChangeAspect="1"/>
          </p:cNvPicPr>
          <p:nvPr/>
        </p:nvPicPr>
        <p:blipFill>
          <a:blip r:embed="rId3"/>
          <a:stretch>
            <a:fillRect/>
          </a:stretch>
        </p:blipFill>
        <p:spPr>
          <a:xfrm>
            <a:off x="7667980" y="4311623"/>
            <a:ext cx="4524020" cy="2546377"/>
          </a:xfrm>
          <a:prstGeom prst="rect">
            <a:avLst/>
          </a:prstGeom>
        </p:spPr>
      </p:pic>
      <p:sp>
        <p:nvSpPr>
          <p:cNvPr id="6" name="Speech Bubble: Rectangle with Corners Rounded 5">
            <a:extLst>
              <a:ext uri="{FF2B5EF4-FFF2-40B4-BE49-F238E27FC236}">
                <a16:creationId xmlns:a16="http://schemas.microsoft.com/office/drawing/2014/main" id="{B3E026F8-EF1F-E162-4B5B-9B7CA975B644}"/>
              </a:ext>
            </a:extLst>
          </p:cNvPr>
          <p:cNvSpPr/>
          <p:nvPr/>
        </p:nvSpPr>
        <p:spPr>
          <a:xfrm>
            <a:off x="7556938" y="1734207"/>
            <a:ext cx="4414345" cy="2049517"/>
          </a:xfrm>
          <a:prstGeom prst="wedgeRoundRectCallout">
            <a:avLst>
              <a:gd name="adj1" fmla="val -1105"/>
              <a:gd name="adj2" fmla="val 9394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“Here we see the team members of the JACoW collaborator in their natural habitat. These beautiful people migrate from all corners of the planet, congregating in a bar which is just an extraordinary wonder of the accelerator community”   </a:t>
            </a:r>
          </a:p>
        </p:txBody>
      </p:sp>
      <p:sp>
        <p:nvSpPr>
          <p:cNvPr id="7" name="TextBox 6">
            <a:extLst>
              <a:ext uri="{FF2B5EF4-FFF2-40B4-BE49-F238E27FC236}">
                <a16:creationId xmlns:a16="http://schemas.microsoft.com/office/drawing/2014/main" id="{33A9FE80-1AD5-0B29-DC3A-505BA26B437C}"/>
              </a:ext>
            </a:extLst>
          </p:cNvPr>
          <p:cNvSpPr txBox="1"/>
          <p:nvPr/>
        </p:nvSpPr>
        <p:spPr>
          <a:xfrm>
            <a:off x="679268" y="6419146"/>
            <a:ext cx="6331131" cy="369332"/>
          </a:xfrm>
          <a:prstGeom prst="rect">
            <a:avLst/>
          </a:prstGeom>
          <a:noFill/>
        </p:spPr>
        <p:txBody>
          <a:bodyPr wrap="square" rtlCol="0">
            <a:spAutoFit/>
          </a:bodyPr>
          <a:lstStyle/>
          <a:p>
            <a:pPr algn="ctr"/>
            <a:r>
              <a:rPr lang="en-AU" dirty="0"/>
              <a:t>JACoW Team Meeting, Knoxville USA, 2022 </a:t>
            </a:r>
          </a:p>
        </p:txBody>
      </p:sp>
    </p:spTree>
    <p:extLst>
      <p:ext uri="{BB962C8B-B14F-4D97-AF65-F5344CB8AC3E}">
        <p14:creationId xmlns:p14="http://schemas.microsoft.com/office/powerpoint/2010/main" val="3619951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F4A6-CEA5-5EA0-217C-831FB1CAB4BC}"/>
              </a:ext>
            </a:extLst>
          </p:cNvPr>
          <p:cNvSpPr>
            <a:spLocks noGrp="1"/>
          </p:cNvSpPr>
          <p:nvPr>
            <p:ph type="title"/>
          </p:nvPr>
        </p:nvSpPr>
        <p:spPr/>
        <p:txBody>
          <a:bodyPr/>
          <a:lstStyle/>
          <a:p>
            <a:r>
              <a:rPr lang="en-US" dirty="0"/>
              <a:t>IPAC’23 JACoW Team (Venice)</a:t>
            </a:r>
            <a:endParaRPr lang="en-AU" dirty="0"/>
          </a:p>
        </p:txBody>
      </p:sp>
      <p:pic>
        <p:nvPicPr>
          <p:cNvPr id="7" name="Picture 6">
            <a:extLst>
              <a:ext uri="{FF2B5EF4-FFF2-40B4-BE49-F238E27FC236}">
                <a16:creationId xmlns:a16="http://schemas.microsoft.com/office/drawing/2014/main" id="{5BBDF93D-CD61-275A-7AD1-9A9355D6399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36816" y="1234758"/>
            <a:ext cx="5824330" cy="4086198"/>
          </a:xfrm>
          <a:prstGeom prst="rect">
            <a:avLst/>
          </a:prstGeom>
        </p:spPr>
      </p:pic>
      <p:sp>
        <p:nvSpPr>
          <p:cNvPr id="4" name="Content Placeholder 2">
            <a:extLst>
              <a:ext uri="{FF2B5EF4-FFF2-40B4-BE49-F238E27FC236}">
                <a16:creationId xmlns:a16="http://schemas.microsoft.com/office/drawing/2014/main" id="{209AE60E-28FA-E5B3-7F65-3DF272EDF618}"/>
              </a:ext>
            </a:extLst>
          </p:cNvPr>
          <p:cNvSpPr txBox="1">
            <a:spLocks/>
          </p:cNvSpPr>
          <p:nvPr/>
        </p:nvSpPr>
        <p:spPr>
          <a:xfrm>
            <a:off x="609600" y="4627380"/>
            <a:ext cx="8229600" cy="2138862"/>
          </a:xfrm>
          <a:prstGeom prst="rect">
            <a:avLst/>
          </a:prstGeom>
        </p:spPr>
        <p:txBody>
          <a:bodyPr vert="horz" lIns="91440" tIns="45720" rIns="91440" bIns="45720" rtlCol="0">
            <a:normAutofit fontScale="92500" lnSpcReduction="10000"/>
          </a:bodyPr>
          <a:lstStyle>
            <a:lvl1pPr marL="268288" indent="-268288" algn="l" defTabSz="914400" rtl="0" eaLnBrk="1" latinLnBrk="0" hangingPunct="1">
              <a:spcBef>
                <a:spcPct val="20000"/>
              </a:spcBef>
              <a:buClr>
                <a:srgbClr val="47B8B2"/>
              </a:buClr>
              <a:buFont typeface="Wingdings" panose="05000000000000000000" pitchFamily="2" charset="2"/>
              <a:buChar char="§"/>
              <a:defRPr sz="3200" kern="1200" spc="-50" baseline="0">
                <a:solidFill>
                  <a:schemeClr val="tx1"/>
                </a:solidFill>
                <a:latin typeface="Fira Sans" panose="020B0604020202020204" charset="0"/>
                <a:ea typeface="+mn-ea"/>
                <a:cs typeface="+mn-cs"/>
              </a:defRPr>
            </a:lvl1pPr>
            <a:lvl2pPr marL="742950" indent="-285750" algn="l" defTabSz="914400" rtl="0" eaLnBrk="1" latinLnBrk="0" hangingPunct="1">
              <a:spcBef>
                <a:spcPct val="20000"/>
              </a:spcBef>
              <a:buClr>
                <a:schemeClr val="tx1">
                  <a:lumMod val="50000"/>
                  <a:lumOff val="50000"/>
                </a:schemeClr>
              </a:buClr>
              <a:buFont typeface="Wingdings" panose="05000000000000000000" pitchFamily="2" charset="2"/>
              <a:buChar char="§"/>
              <a:defRPr sz="2800" kern="1200" spc="-50" baseline="0">
                <a:solidFill>
                  <a:schemeClr val="tx1"/>
                </a:solidFill>
                <a:latin typeface="Fira Sans" panose="020B0604020202020204" charset="0"/>
                <a:ea typeface="+mn-ea"/>
                <a:cs typeface="+mn-cs"/>
              </a:defRPr>
            </a:lvl2pPr>
            <a:lvl3pPr marL="1143000" indent="-228600" algn="l" defTabSz="914400" rtl="0" eaLnBrk="1" latinLnBrk="0" hangingPunct="1">
              <a:spcBef>
                <a:spcPct val="20000"/>
              </a:spcBef>
              <a:buClr>
                <a:schemeClr val="tx1">
                  <a:lumMod val="50000"/>
                  <a:lumOff val="50000"/>
                </a:schemeClr>
              </a:buClr>
              <a:buFont typeface="Fira Sans" panose="020B0604020202020204" charset="0"/>
              <a:buChar char="›"/>
              <a:defRPr sz="2400" kern="1200" spc="-50" baseline="0">
                <a:solidFill>
                  <a:schemeClr val="tx1"/>
                </a:solidFill>
                <a:latin typeface="Fira Sans" panose="020B0604020202020204" charset="0"/>
                <a:ea typeface="+mn-ea"/>
                <a:cs typeface="+mn-cs"/>
              </a:defRPr>
            </a:lvl3pPr>
            <a:lvl4pPr marL="1600200" indent="-228600"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4pPr>
            <a:lvl5pPr marL="1971675" indent="-142875"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latin typeface="+mn-lt"/>
              </a:rPr>
              <a:t>WE </a:t>
            </a:r>
            <a:r>
              <a:rPr lang="en-US" dirty="0">
                <a:latin typeface="+mn-lt"/>
              </a:rPr>
              <a:t>are members of the JACoW team</a:t>
            </a:r>
          </a:p>
          <a:p>
            <a:pPr lvl="1"/>
            <a:r>
              <a:rPr lang="en-US" dirty="0">
                <a:latin typeface="+mn-lt"/>
              </a:rPr>
              <a:t>Producing excellent, prompt proceedings for international conferences in good camaraderie</a:t>
            </a:r>
          </a:p>
          <a:p>
            <a:pPr lvl="1"/>
            <a:r>
              <a:rPr lang="en-US" dirty="0">
                <a:latin typeface="+mn-lt"/>
              </a:rPr>
              <a:t>Coordinating support for proceedings production</a:t>
            </a:r>
          </a:p>
          <a:p>
            <a:pPr lvl="2"/>
            <a:r>
              <a:rPr lang="en-US" dirty="0">
                <a:latin typeface="+mn-lt"/>
              </a:rPr>
              <a:t>Author reception, IT, presentation management, </a:t>
            </a:r>
            <a:r>
              <a:rPr lang="en-US" dirty="0" err="1">
                <a:latin typeface="+mn-lt"/>
              </a:rPr>
              <a:t>etc</a:t>
            </a:r>
            <a:endParaRPr lang="en-US" dirty="0">
              <a:latin typeface="+mn-lt"/>
            </a:endParaRPr>
          </a:p>
        </p:txBody>
      </p:sp>
      <p:sp>
        <p:nvSpPr>
          <p:cNvPr id="5" name="TextBox 4">
            <a:extLst>
              <a:ext uri="{FF2B5EF4-FFF2-40B4-BE49-F238E27FC236}">
                <a16:creationId xmlns:a16="http://schemas.microsoft.com/office/drawing/2014/main" id="{CD88E172-6770-3AA2-8488-A69853A2A813}"/>
              </a:ext>
            </a:extLst>
          </p:cNvPr>
          <p:cNvSpPr txBox="1"/>
          <p:nvPr/>
        </p:nvSpPr>
        <p:spPr>
          <a:xfrm>
            <a:off x="277826" y="1065481"/>
            <a:ext cx="4586612" cy="338554"/>
          </a:xfrm>
          <a:prstGeom prst="rect">
            <a:avLst/>
          </a:prstGeom>
          <a:noFill/>
        </p:spPr>
        <p:txBody>
          <a:bodyPr wrap="none" rtlCol="0">
            <a:spAutoFit/>
          </a:bodyPr>
          <a:lstStyle/>
          <a:p>
            <a:r>
              <a:rPr lang="en-US" sz="1600" dirty="0">
                <a:solidFill>
                  <a:schemeClr val="tx2"/>
                </a:solidFill>
                <a:latin typeface="Arial"/>
                <a:cs typeface="Arial"/>
                <a:hlinkClick r:id="rId3"/>
              </a:rPr>
              <a:t>http://www.jacow.org/About/TeamMembersRoles</a:t>
            </a:r>
            <a:r>
              <a:rPr lang="en-US" sz="1600" dirty="0">
                <a:solidFill>
                  <a:schemeClr val="tx2"/>
                </a:solidFill>
                <a:latin typeface="Arial"/>
                <a:cs typeface="Arial"/>
              </a:rPr>
              <a:t>  </a:t>
            </a:r>
          </a:p>
        </p:txBody>
      </p:sp>
      <p:pic>
        <p:nvPicPr>
          <p:cNvPr id="8" name="Picture 7">
            <a:extLst>
              <a:ext uri="{FF2B5EF4-FFF2-40B4-BE49-F238E27FC236}">
                <a16:creationId xmlns:a16="http://schemas.microsoft.com/office/drawing/2014/main" id="{19E39D70-E073-D05C-A743-2F7467AFF9FE}"/>
              </a:ext>
            </a:extLst>
          </p:cNvPr>
          <p:cNvPicPr>
            <a:picLocks noChangeAspect="1"/>
          </p:cNvPicPr>
          <p:nvPr/>
        </p:nvPicPr>
        <p:blipFill>
          <a:blip r:embed="rId4"/>
          <a:stretch>
            <a:fillRect/>
          </a:stretch>
        </p:blipFill>
        <p:spPr>
          <a:xfrm>
            <a:off x="10401300" y="6206086"/>
            <a:ext cx="1790700" cy="651914"/>
          </a:xfrm>
          <a:prstGeom prst="rect">
            <a:avLst/>
          </a:prstGeom>
        </p:spPr>
      </p:pic>
    </p:spTree>
    <p:extLst>
      <p:ext uri="{BB962C8B-B14F-4D97-AF65-F5344CB8AC3E}">
        <p14:creationId xmlns:p14="http://schemas.microsoft.com/office/powerpoint/2010/main" val="22990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Disclaimer  </a:t>
            </a:r>
          </a:p>
        </p:txBody>
      </p:sp>
      <p:sp>
        <p:nvSpPr>
          <p:cNvPr id="3" name="Content Placeholder 2"/>
          <p:cNvSpPr>
            <a:spLocks noGrp="1"/>
          </p:cNvSpPr>
          <p:nvPr>
            <p:ph idx="1"/>
          </p:nvPr>
        </p:nvSpPr>
        <p:spPr>
          <a:xfrm>
            <a:off x="277826" y="1600201"/>
            <a:ext cx="11304574" cy="783066"/>
          </a:xfrm>
        </p:spPr>
        <p:txBody>
          <a:bodyPr/>
          <a:lstStyle/>
          <a:p>
            <a:pPr marL="0" indent="0">
              <a:buNone/>
            </a:pPr>
            <a:r>
              <a:rPr lang="en-AU" sz="2400" i="1" dirty="0"/>
              <a:t>Many aspects of this talk may contain traces of “Todd Satogata”</a:t>
            </a:r>
          </a:p>
          <a:p>
            <a:endParaRPr lang="en-AU" dirty="0"/>
          </a:p>
        </p:txBody>
      </p:sp>
      <p:sp>
        <p:nvSpPr>
          <p:cNvPr id="5" name="Rectangle 4">
            <a:extLst>
              <a:ext uri="{FF2B5EF4-FFF2-40B4-BE49-F238E27FC236}">
                <a16:creationId xmlns:a16="http://schemas.microsoft.com/office/drawing/2014/main" id="{E3103C4A-089A-084F-99D9-F3C83178000B}"/>
              </a:ext>
            </a:extLst>
          </p:cNvPr>
          <p:cNvSpPr/>
          <p:nvPr/>
        </p:nvSpPr>
        <p:spPr>
          <a:xfrm>
            <a:off x="411183" y="1490072"/>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in a grey shirt&#10;&#10;Description automatically generated with medium confidence">
            <a:extLst>
              <a:ext uri="{FF2B5EF4-FFF2-40B4-BE49-F238E27FC236}">
                <a16:creationId xmlns:a16="http://schemas.microsoft.com/office/drawing/2014/main" id="{B0483784-D52E-D129-6614-F867F3527DD8}"/>
              </a:ext>
            </a:extLst>
          </p:cNvPr>
          <p:cNvPicPr>
            <a:picLocks noChangeAspect="1"/>
          </p:cNvPicPr>
          <p:nvPr/>
        </p:nvPicPr>
        <p:blipFill>
          <a:blip r:embed="rId2"/>
          <a:stretch>
            <a:fillRect/>
          </a:stretch>
        </p:blipFill>
        <p:spPr>
          <a:xfrm>
            <a:off x="9481791" y="91758"/>
            <a:ext cx="2710209" cy="6766242"/>
          </a:xfrm>
          <a:prstGeom prst="rect">
            <a:avLst/>
          </a:prstGeom>
        </p:spPr>
      </p:pic>
      <p:pic>
        <p:nvPicPr>
          <p:cNvPr id="9" name="Picture 8">
            <a:extLst>
              <a:ext uri="{FF2B5EF4-FFF2-40B4-BE49-F238E27FC236}">
                <a16:creationId xmlns:a16="http://schemas.microsoft.com/office/drawing/2014/main" id="{764B49D5-1FB6-F21C-19FB-52260EC0D43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84922" y="2302244"/>
            <a:ext cx="2072672" cy="3404075"/>
          </a:xfrm>
          <a:prstGeom prst="rect">
            <a:avLst/>
          </a:prstGeom>
        </p:spPr>
      </p:pic>
      <p:sp>
        <p:nvSpPr>
          <p:cNvPr id="10" name="Content Placeholder 2">
            <a:extLst>
              <a:ext uri="{FF2B5EF4-FFF2-40B4-BE49-F238E27FC236}">
                <a16:creationId xmlns:a16="http://schemas.microsoft.com/office/drawing/2014/main" id="{D3058D92-62EF-C946-D1F1-7BA4725A4F8B}"/>
              </a:ext>
            </a:extLst>
          </p:cNvPr>
          <p:cNvSpPr txBox="1">
            <a:spLocks/>
          </p:cNvSpPr>
          <p:nvPr/>
        </p:nvSpPr>
        <p:spPr>
          <a:xfrm>
            <a:off x="277826" y="5983176"/>
            <a:ext cx="11304574" cy="783066"/>
          </a:xfrm>
          <a:prstGeom prst="rect">
            <a:avLst/>
          </a:prstGeom>
        </p:spPr>
        <p:txBody>
          <a:bodyPr vert="horz" lIns="91440" tIns="45720" rIns="91440" bIns="45720" rtlCol="0">
            <a:normAutofit/>
          </a:bodyPr>
          <a:lstStyle>
            <a:lvl1pPr marL="268288" indent="-268288" algn="l" defTabSz="914400" rtl="0" eaLnBrk="1" latinLnBrk="0" hangingPunct="1">
              <a:spcBef>
                <a:spcPct val="20000"/>
              </a:spcBef>
              <a:buClr>
                <a:srgbClr val="47B8B2"/>
              </a:buClr>
              <a:buFont typeface="Wingdings" panose="05000000000000000000" pitchFamily="2" charset="2"/>
              <a:buChar char="§"/>
              <a:defRPr sz="3200" kern="1200" spc="-50" baseline="0">
                <a:solidFill>
                  <a:schemeClr val="tx1"/>
                </a:solidFill>
                <a:latin typeface="Fira Sans" panose="020B0604020202020204" charset="0"/>
                <a:ea typeface="+mn-ea"/>
                <a:cs typeface="+mn-cs"/>
              </a:defRPr>
            </a:lvl1pPr>
            <a:lvl2pPr marL="742950" indent="-285750" algn="l" defTabSz="914400" rtl="0" eaLnBrk="1" latinLnBrk="0" hangingPunct="1">
              <a:spcBef>
                <a:spcPct val="20000"/>
              </a:spcBef>
              <a:buClr>
                <a:schemeClr val="tx1">
                  <a:lumMod val="50000"/>
                  <a:lumOff val="50000"/>
                </a:schemeClr>
              </a:buClr>
              <a:buFont typeface="Wingdings" panose="05000000000000000000" pitchFamily="2" charset="2"/>
              <a:buChar char="§"/>
              <a:defRPr sz="2800" kern="1200" spc="-50" baseline="0">
                <a:solidFill>
                  <a:schemeClr val="tx1"/>
                </a:solidFill>
                <a:latin typeface="Fira Sans" panose="020B0604020202020204" charset="0"/>
                <a:ea typeface="+mn-ea"/>
                <a:cs typeface="+mn-cs"/>
              </a:defRPr>
            </a:lvl2pPr>
            <a:lvl3pPr marL="1143000" indent="-228600" algn="l" defTabSz="914400" rtl="0" eaLnBrk="1" latinLnBrk="0" hangingPunct="1">
              <a:spcBef>
                <a:spcPct val="20000"/>
              </a:spcBef>
              <a:buClr>
                <a:schemeClr val="tx1">
                  <a:lumMod val="50000"/>
                  <a:lumOff val="50000"/>
                </a:schemeClr>
              </a:buClr>
              <a:buFont typeface="Fira Sans" panose="020B0604020202020204" charset="0"/>
              <a:buChar char="›"/>
              <a:defRPr sz="2400" kern="1200" spc="-50" baseline="0">
                <a:solidFill>
                  <a:schemeClr val="tx1"/>
                </a:solidFill>
                <a:latin typeface="Fira Sans" panose="020B0604020202020204" charset="0"/>
                <a:ea typeface="+mn-ea"/>
                <a:cs typeface="+mn-cs"/>
              </a:defRPr>
            </a:lvl3pPr>
            <a:lvl4pPr marL="1600200" indent="-228600"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4pPr>
            <a:lvl5pPr marL="1971675" indent="-142875"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AU" sz="2400" i="1" dirty="0"/>
              <a:t>Plagiarism is unavoidable due to JACoW extensive legacy!</a:t>
            </a:r>
            <a:endParaRPr lang="en-AU" dirty="0"/>
          </a:p>
        </p:txBody>
      </p:sp>
    </p:spTree>
    <p:extLst>
      <p:ext uri="{BB962C8B-B14F-4D97-AF65-F5344CB8AC3E}">
        <p14:creationId xmlns:p14="http://schemas.microsoft.com/office/powerpoint/2010/main" val="4197139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08C046-158B-1B4B-D535-1A34B616586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396380"/>
            <a:ext cx="12192000" cy="6065240"/>
          </a:xfrm>
          <a:prstGeom prst="rect">
            <a:avLst/>
          </a:prstGeom>
        </p:spPr>
      </p:pic>
      <p:sp>
        <p:nvSpPr>
          <p:cNvPr id="5" name="Arrow: Down 4">
            <a:extLst>
              <a:ext uri="{FF2B5EF4-FFF2-40B4-BE49-F238E27FC236}">
                <a16:creationId xmlns:a16="http://schemas.microsoft.com/office/drawing/2014/main" id="{448E4A37-20AF-544A-1A9D-D86A71EDFAAD}"/>
              </a:ext>
            </a:extLst>
          </p:cNvPr>
          <p:cNvSpPr/>
          <p:nvPr/>
        </p:nvSpPr>
        <p:spPr>
          <a:xfrm>
            <a:off x="8899533" y="1281227"/>
            <a:ext cx="1431636" cy="1403927"/>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000" b="1" dirty="0"/>
              <a:t>?</a:t>
            </a:r>
            <a:endParaRPr lang="en-AU" b="1" dirty="0"/>
          </a:p>
        </p:txBody>
      </p:sp>
      <p:sp>
        <p:nvSpPr>
          <p:cNvPr id="6" name="TextBox 5">
            <a:extLst>
              <a:ext uri="{FF2B5EF4-FFF2-40B4-BE49-F238E27FC236}">
                <a16:creationId xmlns:a16="http://schemas.microsoft.com/office/drawing/2014/main" id="{EF40A787-22A2-C643-D5DE-FB9C0EBEEAFD}"/>
              </a:ext>
            </a:extLst>
          </p:cNvPr>
          <p:cNvSpPr txBox="1"/>
          <p:nvPr/>
        </p:nvSpPr>
        <p:spPr>
          <a:xfrm>
            <a:off x="10331169" y="3048000"/>
            <a:ext cx="1860831" cy="830997"/>
          </a:xfrm>
          <a:prstGeom prst="rect">
            <a:avLst/>
          </a:prstGeom>
          <a:noFill/>
        </p:spPr>
        <p:txBody>
          <a:bodyPr wrap="square" rtlCol="0">
            <a:spAutoFit/>
          </a:bodyPr>
          <a:lstStyle/>
          <a:p>
            <a:r>
              <a:rPr lang="en-AU" sz="2400" b="1" dirty="0">
                <a:solidFill>
                  <a:srgbClr val="FF0000"/>
                </a:solidFill>
              </a:rPr>
              <a:t>Red</a:t>
            </a:r>
            <a:r>
              <a:rPr lang="en-AU" sz="2400" dirty="0"/>
              <a:t> Dotted Author….?</a:t>
            </a:r>
          </a:p>
        </p:txBody>
      </p:sp>
    </p:spTree>
    <p:extLst>
      <p:ext uri="{BB962C8B-B14F-4D97-AF65-F5344CB8AC3E}">
        <p14:creationId xmlns:p14="http://schemas.microsoft.com/office/powerpoint/2010/main" val="1794630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557577D-164E-63EC-7162-BEBA2C1FAB0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7416" y="1318605"/>
            <a:ext cx="3342685" cy="3895125"/>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805891DC-09CA-B534-A69C-71746DE0726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31713" y="1318605"/>
            <a:ext cx="3317106" cy="4200498"/>
          </a:xfrm>
          <a:prstGeom prst="rect">
            <a:avLst/>
          </a:prstGeom>
          <a:ln>
            <a:solidFill>
              <a:schemeClr val="tx1"/>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3CC22255-F612-119F-9E3D-05D1A3129E0C}"/>
              </a:ext>
            </a:extLst>
          </p:cNvPr>
          <p:cNvSpPr>
            <a:spLocks noGrp="1"/>
          </p:cNvSpPr>
          <p:nvPr>
            <p:ph type="title"/>
          </p:nvPr>
        </p:nvSpPr>
        <p:spPr/>
        <p:txBody>
          <a:bodyPr>
            <a:normAutofit fontScale="90000"/>
          </a:bodyPr>
          <a:lstStyle/>
          <a:p>
            <a:r>
              <a:rPr lang="en-US" dirty="0"/>
              <a:t>JACoW: Producing Excellent Proceedings</a:t>
            </a:r>
            <a:endParaRPr lang="en-AU" dirty="0"/>
          </a:p>
        </p:txBody>
      </p:sp>
      <p:pic>
        <p:nvPicPr>
          <p:cNvPr id="12" name="Picture 11">
            <a:extLst>
              <a:ext uri="{FF2B5EF4-FFF2-40B4-BE49-F238E27FC236}">
                <a16:creationId xmlns:a16="http://schemas.microsoft.com/office/drawing/2014/main" id="{409B6B82-DAA0-3449-24DF-EC2158F1FE8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19840" y="3177777"/>
            <a:ext cx="3887996" cy="3587990"/>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33450AB0-C536-6919-DF12-848A19179A3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12864" y="1318605"/>
            <a:ext cx="3317106" cy="4115026"/>
          </a:xfrm>
          <a:prstGeom prst="rect">
            <a:avLst/>
          </a:prstGeom>
          <a:ln>
            <a:solidFill>
              <a:schemeClr val="tx1"/>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86A0CAAF-8A18-040D-3CDF-AD65887D04A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259153" y="3177779"/>
            <a:ext cx="3317106" cy="3680221"/>
          </a:xfrm>
          <a:prstGeom prst="rect">
            <a:avLst/>
          </a:prstGeom>
          <a:ln>
            <a:solidFill>
              <a:schemeClr val="tx1"/>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6CB5BEB2-6EB0-2D0B-47B4-8328AD49E6D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91850" y="3177779"/>
            <a:ext cx="3342685" cy="3680221"/>
          </a:xfrm>
          <a:prstGeom prst="rect">
            <a:avLst/>
          </a:prstGeom>
          <a:ln>
            <a:solidFill>
              <a:schemeClr val="tx1"/>
            </a:solid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1967209F-0A2F-1122-71CD-25867870E85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590160" y="4925657"/>
            <a:ext cx="3358246" cy="1932344"/>
          </a:xfrm>
          <a:prstGeom prst="rect">
            <a:avLst/>
          </a:prstGeom>
          <a:ln>
            <a:solidFill>
              <a:schemeClr val="tx1"/>
            </a:solidFill>
          </a:ln>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CBCB1855-B827-1BE5-E7D0-08E3E354A44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291987" y="4925656"/>
            <a:ext cx="3539869" cy="1932345"/>
          </a:xfrm>
          <a:prstGeom prst="rect">
            <a:avLst/>
          </a:prstGeom>
          <a:ln>
            <a:solidFill>
              <a:schemeClr val="tx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D034E47-3765-62A9-12F3-FF7DB152C465}"/>
              </a:ext>
            </a:extLst>
          </p:cNvPr>
          <p:cNvSpPr txBox="1"/>
          <p:nvPr/>
        </p:nvSpPr>
        <p:spPr>
          <a:xfrm>
            <a:off x="10567954" y="5245044"/>
            <a:ext cx="184731" cy="338554"/>
          </a:xfrm>
          <a:prstGeom prst="rect">
            <a:avLst/>
          </a:prstGeom>
          <a:solidFill>
            <a:schemeClr val="accent1">
              <a:lumMod val="60000"/>
              <a:lumOff val="40000"/>
            </a:schemeClr>
          </a:solidFill>
          <a:ln>
            <a:solidFill>
              <a:schemeClr val="tx1"/>
            </a:solidFill>
          </a:ln>
        </p:spPr>
        <p:txBody>
          <a:bodyPr wrap="none" rtlCol="0">
            <a:spAutoFit/>
          </a:bodyPr>
          <a:lstStyle/>
          <a:p>
            <a:endParaRPr lang="en-US" sz="1600" dirty="0">
              <a:solidFill>
                <a:srgbClr val="002060"/>
              </a:solidFill>
              <a:latin typeface="Arial"/>
              <a:cs typeface="Arial"/>
            </a:endParaRPr>
          </a:p>
        </p:txBody>
      </p:sp>
      <p:sp>
        <p:nvSpPr>
          <p:cNvPr id="25" name="Rectangle: Rounded Corners 24">
            <a:extLst>
              <a:ext uri="{FF2B5EF4-FFF2-40B4-BE49-F238E27FC236}">
                <a16:creationId xmlns:a16="http://schemas.microsoft.com/office/drawing/2014/main" id="{4D06A05D-7220-81A3-6B63-763F568C165F}"/>
              </a:ext>
            </a:extLst>
          </p:cNvPr>
          <p:cNvSpPr/>
          <p:nvPr/>
        </p:nvSpPr>
        <p:spPr>
          <a:xfrm>
            <a:off x="8831856" y="5154788"/>
            <a:ext cx="3284759" cy="1608083"/>
          </a:xfrm>
          <a:custGeom>
            <a:avLst/>
            <a:gdLst>
              <a:gd name="connsiteX0" fmla="*/ 0 w 3284759"/>
              <a:gd name="connsiteY0" fmla="*/ 446693 h 1608083"/>
              <a:gd name="connsiteX1" fmla="*/ 446693 w 3284759"/>
              <a:gd name="connsiteY1" fmla="*/ 0 h 1608083"/>
              <a:gd name="connsiteX2" fmla="*/ 996709 w 3284759"/>
              <a:gd name="connsiteY2" fmla="*/ 0 h 1608083"/>
              <a:gd name="connsiteX3" fmla="*/ 1642380 w 3284759"/>
              <a:gd name="connsiteY3" fmla="*/ 0 h 1608083"/>
              <a:gd name="connsiteX4" fmla="*/ 2168482 w 3284759"/>
              <a:gd name="connsiteY4" fmla="*/ 0 h 1608083"/>
              <a:gd name="connsiteX5" fmla="*/ 2838066 w 3284759"/>
              <a:gd name="connsiteY5" fmla="*/ 0 h 1608083"/>
              <a:gd name="connsiteX6" fmla="*/ 3284759 w 3284759"/>
              <a:gd name="connsiteY6" fmla="*/ 446693 h 1608083"/>
              <a:gd name="connsiteX7" fmla="*/ 3284759 w 3284759"/>
              <a:gd name="connsiteY7" fmla="*/ 811188 h 1608083"/>
              <a:gd name="connsiteX8" fmla="*/ 3284759 w 3284759"/>
              <a:gd name="connsiteY8" fmla="*/ 1161390 h 1608083"/>
              <a:gd name="connsiteX9" fmla="*/ 2838066 w 3284759"/>
              <a:gd name="connsiteY9" fmla="*/ 1608083 h 1608083"/>
              <a:gd name="connsiteX10" fmla="*/ 2240223 w 3284759"/>
              <a:gd name="connsiteY10" fmla="*/ 1608083 h 1608083"/>
              <a:gd name="connsiteX11" fmla="*/ 1690207 w 3284759"/>
              <a:gd name="connsiteY11" fmla="*/ 1608083 h 1608083"/>
              <a:gd name="connsiteX12" fmla="*/ 1116277 w 3284759"/>
              <a:gd name="connsiteY12" fmla="*/ 1608083 h 1608083"/>
              <a:gd name="connsiteX13" fmla="*/ 446693 w 3284759"/>
              <a:gd name="connsiteY13" fmla="*/ 1608083 h 1608083"/>
              <a:gd name="connsiteX14" fmla="*/ 0 w 3284759"/>
              <a:gd name="connsiteY14" fmla="*/ 1161390 h 1608083"/>
              <a:gd name="connsiteX15" fmla="*/ 0 w 3284759"/>
              <a:gd name="connsiteY15" fmla="*/ 818335 h 1608083"/>
              <a:gd name="connsiteX16" fmla="*/ 0 w 3284759"/>
              <a:gd name="connsiteY16" fmla="*/ 446693 h 160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84759" h="1608083" fill="none" extrusionOk="0">
                <a:moveTo>
                  <a:pt x="0" y="446693"/>
                </a:moveTo>
                <a:cubicBezTo>
                  <a:pt x="-20694" y="183548"/>
                  <a:pt x="165116" y="-64182"/>
                  <a:pt x="446693" y="0"/>
                </a:cubicBezTo>
                <a:cubicBezTo>
                  <a:pt x="563496" y="-3753"/>
                  <a:pt x="867500" y="12946"/>
                  <a:pt x="996709" y="0"/>
                </a:cubicBezTo>
                <a:cubicBezTo>
                  <a:pt x="1125918" y="-12946"/>
                  <a:pt x="1457767" y="56422"/>
                  <a:pt x="1642380" y="0"/>
                </a:cubicBezTo>
                <a:cubicBezTo>
                  <a:pt x="1826993" y="-56422"/>
                  <a:pt x="1952862" y="43833"/>
                  <a:pt x="2168482" y="0"/>
                </a:cubicBezTo>
                <a:cubicBezTo>
                  <a:pt x="2384102" y="-43833"/>
                  <a:pt x="2554471" y="11005"/>
                  <a:pt x="2838066" y="0"/>
                </a:cubicBezTo>
                <a:cubicBezTo>
                  <a:pt x="3105454" y="46107"/>
                  <a:pt x="3310224" y="199785"/>
                  <a:pt x="3284759" y="446693"/>
                </a:cubicBezTo>
                <a:cubicBezTo>
                  <a:pt x="3302589" y="569114"/>
                  <a:pt x="3273493" y="676568"/>
                  <a:pt x="3284759" y="811188"/>
                </a:cubicBezTo>
                <a:cubicBezTo>
                  <a:pt x="3296025" y="945809"/>
                  <a:pt x="3260720" y="1025549"/>
                  <a:pt x="3284759" y="1161390"/>
                </a:cubicBezTo>
                <a:cubicBezTo>
                  <a:pt x="3302637" y="1403886"/>
                  <a:pt x="3090593" y="1610910"/>
                  <a:pt x="2838066" y="1608083"/>
                </a:cubicBezTo>
                <a:cubicBezTo>
                  <a:pt x="2581923" y="1618720"/>
                  <a:pt x="2438574" y="1607758"/>
                  <a:pt x="2240223" y="1608083"/>
                </a:cubicBezTo>
                <a:cubicBezTo>
                  <a:pt x="2041872" y="1608408"/>
                  <a:pt x="1944455" y="1605865"/>
                  <a:pt x="1690207" y="1608083"/>
                </a:cubicBezTo>
                <a:cubicBezTo>
                  <a:pt x="1435959" y="1610301"/>
                  <a:pt x="1390782" y="1557015"/>
                  <a:pt x="1116277" y="1608083"/>
                </a:cubicBezTo>
                <a:cubicBezTo>
                  <a:pt x="841772" y="1659151"/>
                  <a:pt x="585789" y="1593308"/>
                  <a:pt x="446693" y="1608083"/>
                </a:cubicBezTo>
                <a:cubicBezTo>
                  <a:pt x="228961" y="1599000"/>
                  <a:pt x="10757" y="1479768"/>
                  <a:pt x="0" y="1161390"/>
                </a:cubicBezTo>
                <a:cubicBezTo>
                  <a:pt x="-17919" y="991804"/>
                  <a:pt x="7833" y="936527"/>
                  <a:pt x="0" y="818335"/>
                </a:cubicBezTo>
                <a:cubicBezTo>
                  <a:pt x="-7833" y="700143"/>
                  <a:pt x="25621" y="529284"/>
                  <a:pt x="0" y="446693"/>
                </a:cubicBezTo>
                <a:close/>
              </a:path>
              <a:path w="3284759" h="1608083" stroke="0" extrusionOk="0">
                <a:moveTo>
                  <a:pt x="0" y="446693"/>
                </a:moveTo>
                <a:cubicBezTo>
                  <a:pt x="-27787" y="246077"/>
                  <a:pt x="237987" y="-58751"/>
                  <a:pt x="446693" y="0"/>
                </a:cubicBezTo>
                <a:cubicBezTo>
                  <a:pt x="585048" y="-26450"/>
                  <a:pt x="864059" y="15447"/>
                  <a:pt x="1044536" y="0"/>
                </a:cubicBezTo>
                <a:cubicBezTo>
                  <a:pt x="1225013" y="-15447"/>
                  <a:pt x="1370262" y="24768"/>
                  <a:pt x="1690207" y="0"/>
                </a:cubicBezTo>
                <a:cubicBezTo>
                  <a:pt x="2010152" y="-24768"/>
                  <a:pt x="2275204" y="71547"/>
                  <a:pt x="2838066" y="0"/>
                </a:cubicBezTo>
                <a:cubicBezTo>
                  <a:pt x="3051384" y="42749"/>
                  <a:pt x="3265023" y="195325"/>
                  <a:pt x="3284759" y="446693"/>
                </a:cubicBezTo>
                <a:cubicBezTo>
                  <a:pt x="3298007" y="590403"/>
                  <a:pt x="3279502" y="643474"/>
                  <a:pt x="3284759" y="789748"/>
                </a:cubicBezTo>
                <a:cubicBezTo>
                  <a:pt x="3290016" y="936023"/>
                  <a:pt x="3252773" y="1077451"/>
                  <a:pt x="3284759" y="1161390"/>
                </a:cubicBezTo>
                <a:cubicBezTo>
                  <a:pt x="3258757" y="1372874"/>
                  <a:pt x="3106210" y="1655957"/>
                  <a:pt x="2838066" y="1608083"/>
                </a:cubicBezTo>
                <a:cubicBezTo>
                  <a:pt x="2579669" y="1643052"/>
                  <a:pt x="2473227" y="1589945"/>
                  <a:pt x="2288050" y="1608083"/>
                </a:cubicBezTo>
                <a:cubicBezTo>
                  <a:pt x="2102873" y="1626221"/>
                  <a:pt x="1923903" y="1578873"/>
                  <a:pt x="1761948" y="1608083"/>
                </a:cubicBezTo>
                <a:cubicBezTo>
                  <a:pt x="1599993" y="1637293"/>
                  <a:pt x="1341910" y="1565585"/>
                  <a:pt x="1164105" y="1608083"/>
                </a:cubicBezTo>
                <a:cubicBezTo>
                  <a:pt x="986300" y="1650581"/>
                  <a:pt x="785008" y="1545083"/>
                  <a:pt x="446693" y="1608083"/>
                </a:cubicBezTo>
                <a:cubicBezTo>
                  <a:pt x="239845" y="1636761"/>
                  <a:pt x="4025" y="1336092"/>
                  <a:pt x="0" y="1161390"/>
                </a:cubicBezTo>
                <a:cubicBezTo>
                  <a:pt x="-36955" y="1060242"/>
                  <a:pt x="33753" y="979401"/>
                  <a:pt x="0" y="825482"/>
                </a:cubicBezTo>
                <a:cubicBezTo>
                  <a:pt x="-33753" y="671563"/>
                  <a:pt x="18433" y="536610"/>
                  <a:pt x="0" y="446693"/>
                </a:cubicBezTo>
                <a:close/>
              </a:path>
            </a:pathLst>
          </a:custGeom>
          <a:ln w="57150">
            <a:solidFill>
              <a:schemeClr val="accent5">
                <a:lumMod val="60000"/>
                <a:lumOff val="40000"/>
              </a:schemeClr>
            </a:solidFill>
            <a:extLst>
              <a:ext uri="{C807C97D-BFC1-408E-A445-0C87EB9F89A2}">
                <ask:lineSketchStyleProps xmlns:ask="http://schemas.microsoft.com/office/drawing/2018/sketchyshapes" sd="1201441694">
                  <a:prstGeom prst="roundRect">
                    <a:avLst>
                      <a:gd name="adj" fmla="val 27778"/>
                    </a:avLst>
                  </a:prstGeom>
                  <ask:type>
                    <ask:lineSketchScribble/>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400" dirty="0">
              <a:solidFill>
                <a:schemeClr val="bg1"/>
              </a:solidFill>
              <a:latin typeface="Arial"/>
              <a:cs typeface="Arial"/>
            </a:endParaRPr>
          </a:p>
          <a:p>
            <a:pPr algn="ctr"/>
            <a:r>
              <a:rPr lang="en-US" sz="2400" b="1" dirty="0">
                <a:solidFill>
                  <a:schemeClr val="bg1"/>
                </a:solidFill>
                <a:cs typeface="Arial"/>
              </a:rPr>
              <a:t>248</a:t>
            </a:r>
            <a:r>
              <a:rPr lang="en-US" sz="1600" dirty="0">
                <a:solidFill>
                  <a:schemeClr val="bg1"/>
                </a:solidFill>
                <a:cs typeface="Arial"/>
              </a:rPr>
              <a:t> </a:t>
            </a:r>
            <a:r>
              <a:rPr lang="en-US" sz="1600" b="1" dirty="0">
                <a:solidFill>
                  <a:schemeClr val="bg1"/>
                </a:solidFill>
                <a:cs typeface="Arial"/>
              </a:rPr>
              <a:t>conferences and workshops on </a:t>
            </a:r>
            <a:r>
              <a:rPr lang="en-US" sz="1600" b="1" dirty="0">
                <a:solidFill>
                  <a:schemeClr val="accent1">
                    <a:lumMod val="75000"/>
                  </a:schemeClr>
                </a:solidFill>
                <a:cs typeface="Arial"/>
              </a:rPr>
              <a:t>jacow.org </a:t>
            </a:r>
            <a:br>
              <a:rPr lang="en-US" sz="1600" b="1" dirty="0">
                <a:solidFill>
                  <a:schemeClr val="bg1"/>
                </a:solidFill>
                <a:cs typeface="Arial"/>
              </a:rPr>
            </a:br>
            <a:r>
              <a:rPr lang="en-US" sz="1600" b="1" dirty="0">
                <a:solidFill>
                  <a:schemeClr val="bg1"/>
                </a:solidFill>
                <a:cs typeface="Arial"/>
              </a:rPr>
              <a:t>as of this writing</a:t>
            </a:r>
          </a:p>
          <a:p>
            <a:pPr algn="ctr"/>
            <a:r>
              <a:rPr lang="en-US" sz="1600" b="1" dirty="0">
                <a:solidFill>
                  <a:schemeClr val="bg1"/>
                </a:solidFill>
                <a:cs typeface="Arial"/>
              </a:rPr>
              <a:t>(+74,000 papers)</a:t>
            </a:r>
          </a:p>
          <a:p>
            <a:pPr algn="ctr"/>
            <a:endParaRPr lang="en-US" sz="1050" b="1" dirty="0">
              <a:solidFill>
                <a:schemeClr val="bg1"/>
              </a:solidFill>
              <a:cs typeface="Arial"/>
            </a:endParaRPr>
          </a:p>
          <a:p>
            <a:pPr algn="ctr"/>
            <a:r>
              <a:rPr lang="en-US" sz="1600" b="1" dirty="0">
                <a:solidFill>
                  <a:schemeClr val="bg1"/>
                </a:solidFill>
                <a:cs typeface="Arial"/>
              </a:rPr>
              <a:t>~8 since last TM</a:t>
            </a:r>
          </a:p>
          <a:p>
            <a:pPr algn="ctr"/>
            <a:endParaRPr lang="en-AU" dirty="0"/>
          </a:p>
        </p:txBody>
      </p:sp>
    </p:spTree>
    <p:extLst>
      <p:ext uri="{BB962C8B-B14F-4D97-AF65-F5344CB8AC3E}">
        <p14:creationId xmlns:p14="http://schemas.microsoft.com/office/powerpoint/2010/main" val="3196467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12E24-8B80-4E4D-627D-A77A83462E6D}"/>
              </a:ext>
            </a:extLst>
          </p:cNvPr>
          <p:cNvSpPr>
            <a:spLocks noGrp="1"/>
          </p:cNvSpPr>
          <p:nvPr>
            <p:ph type="title"/>
          </p:nvPr>
        </p:nvSpPr>
        <p:spPr/>
        <p:txBody>
          <a:bodyPr/>
          <a:lstStyle/>
          <a:p>
            <a:r>
              <a:rPr lang="en-US" dirty="0"/>
              <a:t>Recommended Inspirational Reading</a:t>
            </a:r>
            <a:endParaRPr lang="en-AU" dirty="0"/>
          </a:p>
        </p:txBody>
      </p:sp>
      <p:pic>
        <p:nvPicPr>
          <p:cNvPr id="6" name="Picture 5" descr="Screen Shot 2016-11-06 at 2.44.57 AM.png">
            <a:extLst>
              <a:ext uri="{FF2B5EF4-FFF2-40B4-BE49-F238E27FC236}">
                <a16:creationId xmlns:a16="http://schemas.microsoft.com/office/drawing/2014/main" id="{372AF96C-8C07-E1CD-45BB-2E98B70DAC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0343" y="1389682"/>
            <a:ext cx="4229412" cy="4893489"/>
          </a:xfrm>
          <a:prstGeom prst="rect">
            <a:avLst/>
          </a:prstGeom>
          <a:effectLst>
            <a:outerShdw blurRad="50800" dist="38100" dir="2700000" algn="tl" rotWithShape="0">
              <a:prstClr val="black">
                <a:alpha val="40000"/>
              </a:prstClr>
            </a:outerShdw>
          </a:effectLst>
        </p:spPr>
      </p:pic>
      <p:pic>
        <p:nvPicPr>
          <p:cNvPr id="7" name="Picture 6" descr="Screen Shot 2016-11-06 at 2.45.28 AM.png">
            <a:extLst>
              <a:ext uri="{FF2B5EF4-FFF2-40B4-BE49-F238E27FC236}">
                <a16:creationId xmlns:a16="http://schemas.microsoft.com/office/drawing/2014/main" id="{6041E260-20A9-4D3C-3CAC-B32E5B87D3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9452" y="1466627"/>
            <a:ext cx="4312501" cy="3871161"/>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981F4AA5-3EFB-7370-2600-23CFEC4C1AE6}"/>
              </a:ext>
            </a:extLst>
          </p:cNvPr>
          <p:cNvSpPr txBox="1"/>
          <p:nvPr/>
        </p:nvSpPr>
        <p:spPr>
          <a:xfrm>
            <a:off x="6758176" y="5391373"/>
            <a:ext cx="5433824" cy="307777"/>
          </a:xfrm>
          <a:prstGeom prst="rect">
            <a:avLst/>
          </a:prstGeom>
          <a:noFill/>
        </p:spPr>
        <p:txBody>
          <a:bodyPr wrap="none" rtlCol="0">
            <a:spAutoFit/>
          </a:bodyPr>
          <a:lstStyle/>
          <a:p>
            <a:r>
              <a:rPr lang="en-US" sz="1400" dirty="0">
                <a:solidFill>
                  <a:schemeClr val="tx2"/>
                </a:solidFill>
                <a:latin typeface="Arial"/>
                <a:cs typeface="Arial"/>
                <a:hlinkClick r:id="rId4"/>
              </a:rPr>
              <a:t>http://epaper.kek.jp/jacow/TM_2003_Trieste/slides/Seminar-JP.pdf</a:t>
            </a:r>
            <a:r>
              <a:rPr lang="en-US" sz="1400" dirty="0">
                <a:solidFill>
                  <a:schemeClr val="tx2"/>
                </a:solidFill>
                <a:latin typeface="Arial"/>
                <a:cs typeface="Arial"/>
              </a:rPr>
              <a:t> </a:t>
            </a:r>
          </a:p>
        </p:txBody>
      </p:sp>
      <p:sp>
        <p:nvSpPr>
          <p:cNvPr id="9" name="TextBox 8">
            <a:extLst>
              <a:ext uri="{FF2B5EF4-FFF2-40B4-BE49-F238E27FC236}">
                <a16:creationId xmlns:a16="http://schemas.microsoft.com/office/drawing/2014/main" id="{8C72716D-0930-3DD1-CAA1-931AAE911EC1}"/>
              </a:ext>
            </a:extLst>
          </p:cNvPr>
          <p:cNvSpPr txBox="1"/>
          <p:nvPr/>
        </p:nvSpPr>
        <p:spPr>
          <a:xfrm>
            <a:off x="358870" y="6405208"/>
            <a:ext cx="4891083" cy="307777"/>
          </a:xfrm>
          <a:prstGeom prst="rect">
            <a:avLst/>
          </a:prstGeom>
          <a:noFill/>
        </p:spPr>
        <p:txBody>
          <a:bodyPr wrap="none" rtlCol="0">
            <a:spAutoFit/>
          </a:bodyPr>
          <a:lstStyle/>
          <a:p>
            <a:r>
              <a:rPr lang="en-US" sz="1400" dirty="0">
                <a:solidFill>
                  <a:schemeClr val="tx2"/>
                </a:solidFill>
                <a:latin typeface="Arial"/>
                <a:cs typeface="Arial"/>
                <a:hlinkClick r:id="rId5"/>
              </a:rPr>
              <a:t>http://www.jacow.org/uploads/About/Article_KASOKUKI.pdf</a:t>
            </a:r>
            <a:r>
              <a:rPr lang="en-US" sz="1400" dirty="0">
                <a:solidFill>
                  <a:schemeClr val="tx2"/>
                </a:solidFill>
                <a:latin typeface="Arial"/>
                <a:cs typeface="Arial"/>
              </a:rPr>
              <a:t> </a:t>
            </a:r>
          </a:p>
        </p:txBody>
      </p:sp>
      <p:pic>
        <p:nvPicPr>
          <p:cNvPr id="10" name="Picture 9">
            <a:extLst>
              <a:ext uri="{FF2B5EF4-FFF2-40B4-BE49-F238E27FC236}">
                <a16:creationId xmlns:a16="http://schemas.microsoft.com/office/drawing/2014/main" id="{0C31A0D8-A1D1-0E70-E400-E26976A593E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975893" y="1554599"/>
            <a:ext cx="1238217" cy="1191289"/>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23358C9B-05B9-8006-92D1-CC7C328E77C8}"/>
              </a:ext>
            </a:extLst>
          </p:cNvPr>
          <p:cNvPicPr>
            <a:picLocks noChangeAspect="1"/>
          </p:cNvPicPr>
          <p:nvPr/>
        </p:nvPicPr>
        <p:blipFill>
          <a:blip r:embed="rId7"/>
          <a:stretch>
            <a:fillRect/>
          </a:stretch>
        </p:blipFill>
        <p:spPr>
          <a:xfrm>
            <a:off x="6510248" y="1542535"/>
            <a:ext cx="1173225" cy="1173225"/>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8C18F517-04DC-29C7-2CFA-1486EF7C50F7}"/>
              </a:ext>
            </a:extLst>
          </p:cNvPr>
          <p:cNvSpPr txBox="1"/>
          <p:nvPr/>
        </p:nvSpPr>
        <p:spPr>
          <a:xfrm>
            <a:off x="7363016" y="3953891"/>
            <a:ext cx="4159921" cy="584775"/>
          </a:xfrm>
          <a:prstGeom prst="rect">
            <a:avLst/>
          </a:prstGeom>
          <a:noFill/>
        </p:spPr>
        <p:txBody>
          <a:bodyPr wrap="none" rtlCol="0">
            <a:spAutoFit/>
          </a:bodyPr>
          <a:lstStyle/>
          <a:p>
            <a:r>
              <a:rPr lang="en-US" sz="1600" dirty="0">
                <a:solidFill>
                  <a:schemeClr val="bg1"/>
                </a:solidFill>
                <a:latin typeface="Arial"/>
                <a:cs typeface="Arial"/>
              </a:rPr>
              <a:t>Or, as Volker would put it, “Joint Accelerator</a:t>
            </a:r>
          </a:p>
          <a:p>
            <a:r>
              <a:rPr lang="en-US" sz="1600" dirty="0">
                <a:solidFill>
                  <a:schemeClr val="bg1"/>
                </a:solidFill>
                <a:latin typeface="Arial"/>
                <a:cs typeface="Arial"/>
              </a:rPr>
              <a:t>Conferences on the Web”</a:t>
            </a:r>
          </a:p>
        </p:txBody>
      </p:sp>
      <p:pic>
        <p:nvPicPr>
          <p:cNvPr id="3" name="Picture 2">
            <a:extLst>
              <a:ext uri="{FF2B5EF4-FFF2-40B4-BE49-F238E27FC236}">
                <a16:creationId xmlns:a16="http://schemas.microsoft.com/office/drawing/2014/main" id="{FF812F71-755F-4250-2DDE-80C02B1D2A3E}"/>
              </a:ext>
            </a:extLst>
          </p:cNvPr>
          <p:cNvPicPr>
            <a:picLocks noChangeAspect="1"/>
          </p:cNvPicPr>
          <p:nvPr/>
        </p:nvPicPr>
        <p:blipFill>
          <a:blip r:embed="rId8"/>
          <a:stretch>
            <a:fillRect/>
          </a:stretch>
        </p:blipFill>
        <p:spPr>
          <a:xfrm>
            <a:off x="10401300" y="6206086"/>
            <a:ext cx="1790700" cy="651914"/>
          </a:xfrm>
          <a:prstGeom prst="rect">
            <a:avLst/>
          </a:prstGeom>
        </p:spPr>
      </p:pic>
    </p:spTree>
    <p:extLst>
      <p:ext uri="{BB962C8B-B14F-4D97-AF65-F5344CB8AC3E}">
        <p14:creationId xmlns:p14="http://schemas.microsoft.com/office/powerpoint/2010/main" val="2718860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5F6EC09-CD5B-C8D4-E6C9-9A75CA107E43}"/>
              </a:ext>
            </a:extLst>
          </p:cNvPr>
          <p:cNvSpPr>
            <a:spLocks noGrp="1"/>
          </p:cNvSpPr>
          <p:nvPr>
            <p:ph type="title"/>
          </p:nvPr>
        </p:nvSpPr>
        <p:spPr>
          <a:xfrm>
            <a:off x="103278" y="481974"/>
            <a:ext cx="8925024" cy="397933"/>
          </a:xfrm>
        </p:spPr>
        <p:txBody>
          <a:bodyPr>
            <a:normAutofit fontScale="90000"/>
          </a:bodyPr>
          <a:lstStyle/>
          <a:p>
            <a:r>
              <a:rPr lang="en-US" dirty="0"/>
              <a:t>Thank You!</a:t>
            </a:r>
          </a:p>
        </p:txBody>
      </p:sp>
      <p:pic>
        <p:nvPicPr>
          <p:cNvPr id="6" name="Picture 5">
            <a:extLst>
              <a:ext uri="{FF2B5EF4-FFF2-40B4-BE49-F238E27FC236}">
                <a16:creationId xmlns:a16="http://schemas.microsoft.com/office/drawing/2014/main" id="{A8E09E6E-FAE5-7EFB-ED35-64FE04F61A8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Effect>
                      <a14:brightnessContrast bright="20000" contrast="-40000"/>
                    </a14:imgEffect>
                  </a14:imgLayer>
                </a14:imgProps>
              </a:ext>
            </a:extLst>
          </a:blip>
          <a:stretch>
            <a:fillRect/>
          </a:stretch>
        </p:blipFill>
        <p:spPr>
          <a:xfrm>
            <a:off x="1777271" y="925553"/>
            <a:ext cx="2649613" cy="5712594"/>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1DC9EFCF-BE6C-30FA-6660-C02109B8C7E6}"/>
              </a:ext>
            </a:extLst>
          </p:cNvPr>
          <p:cNvSpPr txBox="1"/>
          <p:nvPr/>
        </p:nvSpPr>
        <p:spPr>
          <a:xfrm>
            <a:off x="1777271" y="6026627"/>
            <a:ext cx="1107996" cy="584775"/>
          </a:xfrm>
          <a:prstGeom prst="rect">
            <a:avLst/>
          </a:prstGeom>
          <a:noFill/>
        </p:spPr>
        <p:txBody>
          <a:bodyPr wrap="none" rtlCol="0">
            <a:spAutoFit/>
          </a:bodyPr>
          <a:lstStyle/>
          <a:p>
            <a:r>
              <a:rPr lang="en-US" sz="1600" dirty="0">
                <a:solidFill>
                  <a:schemeClr val="bg1"/>
                </a:solidFill>
                <a:latin typeface="Arial"/>
                <a:cs typeface="Arial"/>
              </a:rPr>
              <a:t>IPAC’19</a:t>
            </a:r>
          </a:p>
          <a:p>
            <a:r>
              <a:rPr lang="en-US" sz="1600" dirty="0">
                <a:solidFill>
                  <a:schemeClr val="bg1"/>
                </a:solidFill>
                <a:latin typeface="Arial"/>
                <a:cs typeface="Arial"/>
              </a:rPr>
              <a:t>salt mines</a:t>
            </a:r>
          </a:p>
        </p:txBody>
      </p:sp>
      <p:pic>
        <p:nvPicPr>
          <p:cNvPr id="8" name="Picture 7">
            <a:extLst>
              <a:ext uri="{FF2B5EF4-FFF2-40B4-BE49-F238E27FC236}">
                <a16:creationId xmlns:a16="http://schemas.microsoft.com/office/drawing/2014/main" id="{EB5648FD-1E93-1753-15C9-2D13CA1C79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9446" y="464326"/>
            <a:ext cx="7023013" cy="3763715"/>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7C33CA71-8F72-78DE-EEC0-87858466F89B}"/>
              </a:ext>
            </a:extLst>
          </p:cNvPr>
          <p:cNvSpPr txBox="1"/>
          <p:nvPr/>
        </p:nvSpPr>
        <p:spPr>
          <a:xfrm>
            <a:off x="4539446" y="451015"/>
            <a:ext cx="994010" cy="862775"/>
          </a:xfrm>
          <a:prstGeom prst="rect">
            <a:avLst/>
          </a:prstGeom>
          <a:solidFill>
            <a:schemeClr val="tx1">
              <a:alpha val="36000"/>
            </a:schemeClr>
          </a:solidFill>
          <a:effectLst/>
        </p:spPr>
        <p:txBody>
          <a:bodyPr wrap="square" rtlCol="0">
            <a:spAutoFit/>
          </a:bodyPr>
          <a:lstStyle/>
          <a:p>
            <a:pPr algn="ctr"/>
            <a:r>
              <a:rPr lang="en-US" sz="1600" dirty="0">
                <a:solidFill>
                  <a:schemeClr val="bg1"/>
                </a:solidFill>
                <a:latin typeface="Arial"/>
                <a:cs typeface="Arial"/>
              </a:rPr>
              <a:t>IPAC’22</a:t>
            </a:r>
          </a:p>
          <a:p>
            <a:pPr algn="ctr"/>
            <a:r>
              <a:rPr lang="en-US" sz="1600" dirty="0">
                <a:solidFill>
                  <a:schemeClr val="bg1"/>
                </a:solidFill>
                <a:latin typeface="Arial"/>
                <a:cs typeface="Arial"/>
              </a:rPr>
              <a:t>Editorial</a:t>
            </a:r>
          </a:p>
          <a:p>
            <a:pPr algn="ctr"/>
            <a:r>
              <a:rPr lang="en-US" sz="1600" dirty="0">
                <a:solidFill>
                  <a:schemeClr val="bg1"/>
                </a:solidFill>
                <a:latin typeface="Arial"/>
                <a:cs typeface="Arial"/>
              </a:rPr>
              <a:t>Team</a:t>
            </a:r>
          </a:p>
        </p:txBody>
      </p:sp>
      <p:pic>
        <p:nvPicPr>
          <p:cNvPr id="10" name="Picture 9">
            <a:extLst>
              <a:ext uri="{FF2B5EF4-FFF2-40B4-BE49-F238E27FC236}">
                <a16:creationId xmlns:a16="http://schemas.microsoft.com/office/drawing/2014/main" id="{3591AC9F-A111-97BF-FE46-171C989019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39446" y="4346547"/>
            <a:ext cx="7023014" cy="2291600"/>
          </a:xfrm>
          <a:prstGeom prst="rect">
            <a:avLst/>
          </a:prstGeom>
          <a:ln>
            <a:solidFill>
              <a:schemeClr val="tx1"/>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0875B4C9-AF84-AEB3-C84D-BF4229840B66}"/>
              </a:ext>
            </a:extLst>
          </p:cNvPr>
          <p:cNvSpPr txBox="1"/>
          <p:nvPr/>
        </p:nvSpPr>
        <p:spPr>
          <a:xfrm>
            <a:off x="4565790" y="4774129"/>
            <a:ext cx="1473160" cy="584775"/>
          </a:xfrm>
          <a:prstGeom prst="rect">
            <a:avLst/>
          </a:prstGeom>
          <a:noFill/>
        </p:spPr>
        <p:txBody>
          <a:bodyPr wrap="none" rtlCol="0">
            <a:spAutoFit/>
          </a:bodyPr>
          <a:lstStyle/>
          <a:p>
            <a:r>
              <a:rPr lang="en-US" sz="1600" dirty="0">
                <a:solidFill>
                  <a:schemeClr val="bg1"/>
                </a:solidFill>
                <a:latin typeface="Arial"/>
                <a:cs typeface="Arial"/>
              </a:rPr>
              <a:t>2021 JACoW</a:t>
            </a:r>
          </a:p>
          <a:p>
            <a:r>
              <a:rPr lang="en-US" sz="1600" dirty="0">
                <a:solidFill>
                  <a:schemeClr val="bg1"/>
                </a:solidFill>
                <a:latin typeface="Arial"/>
                <a:cs typeface="Arial"/>
              </a:rPr>
              <a:t>Team Meeting</a:t>
            </a:r>
          </a:p>
        </p:txBody>
      </p:sp>
    </p:spTree>
    <p:extLst>
      <p:ext uri="{BB962C8B-B14F-4D97-AF65-F5344CB8AC3E}">
        <p14:creationId xmlns:p14="http://schemas.microsoft.com/office/powerpoint/2010/main" val="83073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t with a bell&#10;&#10;Description automatically generated">
            <a:extLst>
              <a:ext uri="{FF2B5EF4-FFF2-40B4-BE49-F238E27FC236}">
                <a16:creationId xmlns:a16="http://schemas.microsoft.com/office/drawing/2014/main" id="{3B2CA6E1-BE41-6174-5AB9-2D7BD13A7BBA}"/>
              </a:ext>
            </a:extLst>
          </p:cNvPr>
          <p:cNvPicPr>
            <a:picLocks noChangeAspect="1"/>
          </p:cNvPicPr>
          <p:nvPr/>
        </p:nvPicPr>
        <p:blipFill>
          <a:blip r:embed="rId2"/>
          <a:stretch>
            <a:fillRect/>
          </a:stretch>
        </p:blipFill>
        <p:spPr>
          <a:xfrm>
            <a:off x="2667000" y="0"/>
            <a:ext cx="6858000" cy="6858000"/>
          </a:xfrm>
          <a:prstGeom prst="rect">
            <a:avLst/>
          </a:prstGeom>
        </p:spPr>
      </p:pic>
      <p:sp>
        <p:nvSpPr>
          <p:cNvPr id="7" name="TextBox 6">
            <a:extLst>
              <a:ext uri="{FF2B5EF4-FFF2-40B4-BE49-F238E27FC236}">
                <a16:creationId xmlns:a16="http://schemas.microsoft.com/office/drawing/2014/main" id="{1834B196-2FEB-E266-8724-AE9D7CE11A3C}"/>
              </a:ext>
            </a:extLst>
          </p:cNvPr>
          <p:cNvSpPr txBox="1"/>
          <p:nvPr/>
        </p:nvSpPr>
        <p:spPr>
          <a:xfrm>
            <a:off x="3867325" y="6157519"/>
            <a:ext cx="4035104" cy="369332"/>
          </a:xfrm>
          <a:prstGeom prst="rect">
            <a:avLst/>
          </a:prstGeom>
          <a:noFill/>
        </p:spPr>
        <p:txBody>
          <a:bodyPr wrap="square" rtlCol="0">
            <a:spAutoFit/>
          </a:bodyPr>
          <a:lstStyle/>
          <a:p>
            <a:pPr algn="ctr"/>
            <a:r>
              <a:rPr lang="en-AU" dirty="0"/>
              <a:t>Our </a:t>
            </a:r>
            <a:r>
              <a:rPr lang="en-AU" b="1" dirty="0">
                <a:solidFill>
                  <a:schemeClr val="bg2">
                    <a:lumMod val="75000"/>
                  </a:schemeClr>
                </a:solidFill>
              </a:rPr>
              <a:t>JA</a:t>
            </a:r>
            <a:r>
              <a:rPr lang="en-AU" b="1" dirty="0">
                <a:solidFill>
                  <a:schemeClr val="accent1">
                    <a:lumMod val="75000"/>
                  </a:schemeClr>
                </a:solidFill>
              </a:rPr>
              <a:t>CoW </a:t>
            </a:r>
            <a:r>
              <a:rPr lang="en-AU" dirty="0"/>
              <a:t>Seems to be </a:t>
            </a:r>
            <a:r>
              <a:rPr lang="en-AU" b="1" dirty="0"/>
              <a:t>Evolving </a:t>
            </a:r>
            <a:r>
              <a:rPr lang="en-AU" dirty="0"/>
              <a:t> </a:t>
            </a:r>
          </a:p>
        </p:txBody>
      </p:sp>
      <p:sp>
        <p:nvSpPr>
          <p:cNvPr id="8" name="TextBox 7">
            <a:extLst>
              <a:ext uri="{FF2B5EF4-FFF2-40B4-BE49-F238E27FC236}">
                <a16:creationId xmlns:a16="http://schemas.microsoft.com/office/drawing/2014/main" id="{ACCC4BCE-5DF3-F044-C36F-78484A6DEBC9}"/>
              </a:ext>
            </a:extLst>
          </p:cNvPr>
          <p:cNvSpPr txBox="1"/>
          <p:nvPr/>
        </p:nvSpPr>
        <p:spPr>
          <a:xfrm>
            <a:off x="2510406" y="143750"/>
            <a:ext cx="6858000" cy="646331"/>
          </a:xfrm>
          <a:prstGeom prst="rect">
            <a:avLst/>
          </a:prstGeom>
          <a:noFill/>
        </p:spPr>
        <p:txBody>
          <a:bodyPr wrap="square" rtlCol="0">
            <a:spAutoFit/>
          </a:bodyPr>
          <a:lstStyle/>
          <a:p>
            <a:pPr algn="ctr"/>
            <a:r>
              <a:rPr lang="en-AU" dirty="0"/>
              <a:t>Big thank you to</a:t>
            </a:r>
          </a:p>
          <a:p>
            <a:r>
              <a:rPr lang="en-AU" dirty="0"/>
              <a:t>National Synchrotron Radiation Research </a:t>
            </a:r>
            <a:r>
              <a:rPr lang="en-AU" dirty="0" err="1"/>
              <a:t>Center</a:t>
            </a:r>
            <a:r>
              <a:rPr lang="en-AU" dirty="0"/>
              <a:t> (NSRRC) Taiwan Team</a:t>
            </a:r>
          </a:p>
        </p:txBody>
      </p:sp>
      <p:pic>
        <p:nvPicPr>
          <p:cNvPr id="9" name="Picture 8">
            <a:extLst>
              <a:ext uri="{FF2B5EF4-FFF2-40B4-BE49-F238E27FC236}">
                <a16:creationId xmlns:a16="http://schemas.microsoft.com/office/drawing/2014/main" id="{60CEFC72-E834-AF98-2199-F15C36E319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33358" y="1866551"/>
            <a:ext cx="2558642" cy="2558642"/>
          </a:xfrm>
          <a:prstGeom prst="rect">
            <a:avLst/>
          </a:prstGeom>
        </p:spPr>
      </p:pic>
      <p:sp>
        <p:nvSpPr>
          <p:cNvPr id="10" name="TextBox 9">
            <a:extLst>
              <a:ext uri="{FF2B5EF4-FFF2-40B4-BE49-F238E27FC236}">
                <a16:creationId xmlns:a16="http://schemas.microsoft.com/office/drawing/2014/main" id="{5E8812DE-CD9E-162E-F45B-5D3FA89FFA2E}"/>
              </a:ext>
            </a:extLst>
          </p:cNvPr>
          <p:cNvSpPr txBox="1"/>
          <p:nvPr/>
        </p:nvSpPr>
        <p:spPr>
          <a:xfrm>
            <a:off x="9525000" y="1530991"/>
            <a:ext cx="2762774" cy="338554"/>
          </a:xfrm>
          <a:prstGeom prst="rect">
            <a:avLst/>
          </a:prstGeom>
          <a:noFill/>
        </p:spPr>
        <p:txBody>
          <a:bodyPr wrap="square" rtlCol="0">
            <a:spAutoFit/>
          </a:bodyPr>
          <a:lstStyle/>
          <a:p>
            <a:pPr algn="ctr"/>
            <a:r>
              <a:rPr lang="en-AU" sz="1600" dirty="0">
                <a:solidFill>
                  <a:schemeClr val="bg1"/>
                </a:solidFill>
              </a:rPr>
              <a:t>IPAC’25 Pangolin Editor Team</a:t>
            </a:r>
          </a:p>
        </p:txBody>
      </p:sp>
      <p:pic>
        <p:nvPicPr>
          <p:cNvPr id="2" name="Picture 1">
            <a:extLst>
              <a:ext uri="{FF2B5EF4-FFF2-40B4-BE49-F238E27FC236}">
                <a16:creationId xmlns:a16="http://schemas.microsoft.com/office/drawing/2014/main" id="{FE112950-B561-F230-E98F-44105830107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866551"/>
            <a:ext cx="2558642" cy="2558642"/>
          </a:xfrm>
          <a:prstGeom prst="rect">
            <a:avLst/>
          </a:prstGeom>
        </p:spPr>
      </p:pic>
      <p:sp>
        <p:nvSpPr>
          <p:cNvPr id="3" name="TextBox 2">
            <a:extLst>
              <a:ext uri="{FF2B5EF4-FFF2-40B4-BE49-F238E27FC236}">
                <a16:creationId xmlns:a16="http://schemas.microsoft.com/office/drawing/2014/main" id="{987AC74B-6387-0305-C86A-65AC9EAE994A}"/>
              </a:ext>
            </a:extLst>
          </p:cNvPr>
          <p:cNvSpPr txBox="1"/>
          <p:nvPr/>
        </p:nvSpPr>
        <p:spPr>
          <a:xfrm>
            <a:off x="-95774" y="1527997"/>
            <a:ext cx="2762774" cy="338554"/>
          </a:xfrm>
          <a:prstGeom prst="rect">
            <a:avLst/>
          </a:prstGeom>
          <a:noFill/>
        </p:spPr>
        <p:txBody>
          <a:bodyPr wrap="square" rtlCol="0">
            <a:spAutoFit/>
          </a:bodyPr>
          <a:lstStyle/>
          <a:p>
            <a:pPr algn="ctr"/>
            <a:r>
              <a:rPr lang="en-AU" sz="1600" dirty="0">
                <a:solidFill>
                  <a:schemeClr val="bg1"/>
                </a:solidFill>
              </a:rPr>
              <a:t>IPAC’25 Pangolin LaTeX Editor</a:t>
            </a:r>
          </a:p>
        </p:txBody>
      </p:sp>
      <p:sp>
        <p:nvSpPr>
          <p:cNvPr id="4" name="TextBox 3">
            <a:extLst>
              <a:ext uri="{FF2B5EF4-FFF2-40B4-BE49-F238E27FC236}">
                <a16:creationId xmlns:a16="http://schemas.microsoft.com/office/drawing/2014/main" id="{02DF9BCD-B8FF-63FF-9040-61F39F93B053}"/>
              </a:ext>
            </a:extLst>
          </p:cNvPr>
          <p:cNvSpPr txBox="1"/>
          <p:nvPr/>
        </p:nvSpPr>
        <p:spPr>
          <a:xfrm>
            <a:off x="-149953" y="4443172"/>
            <a:ext cx="2762774" cy="584775"/>
          </a:xfrm>
          <a:prstGeom prst="rect">
            <a:avLst/>
          </a:prstGeom>
          <a:noFill/>
        </p:spPr>
        <p:txBody>
          <a:bodyPr wrap="square" rtlCol="0">
            <a:spAutoFit/>
          </a:bodyPr>
          <a:lstStyle/>
          <a:p>
            <a:pPr algn="ctr"/>
            <a:r>
              <a:rPr lang="en-AU" sz="1600" dirty="0">
                <a:solidFill>
                  <a:schemeClr val="bg1"/>
                </a:solidFill>
              </a:rPr>
              <a:t>Pangolins Make the Best Debuggers</a:t>
            </a:r>
          </a:p>
        </p:txBody>
      </p:sp>
    </p:spTree>
    <p:extLst>
      <p:ext uri="{BB962C8B-B14F-4D97-AF65-F5344CB8AC3E}">
        <p14:creationId xmlns:p14="http://schemas.microsoft.com/office/powerpoint/2010/main" val="3267960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6C3532-9632-3600-7332-DBC200DC8B6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613" y="1568743"/>
            <a:ext cx="3720508" cy="3720508"/>
          </a:xfrm>
          <a:prstGeom prst="rect">
            <a:avLst/>
          </a:prstGeom>
        </p:spPr>
      </p:pic>
      <p:pic>
        <p:nvPicPr>
          <p:cNvPr id="5" name="Picture 4">
            <a:extLst>
              <a:ext uri="{FF2B5EF4-FFF2-40B4-BE49-F238E27FC236}">
                <a16:creationId xmlns:a16="http://schemas.microsoft.com/office/drawing/2014/main" id="{DBD6A2CA-0C4B-5E31-F432-23943B1FDA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70461" y="1574327"/>
            <a:ext cx="3714926" cy="3714924"/>
          </a:xfrm>
          <a:prstGeom prst="rect">
            <a:avLst/>
          </a:prstGeom>
        </p:spPr>
      </p:pic>
      <p:pic>
        <p:nvPicPr>
          <p:cNvPr id="2" name="Picture 1">
            <a:extLst>
              <a:ext uri="{FF2B5EF4-FFF2-40B4-BE49-F238E27FC236}">
                <a16:creationId xmlns:a16="http://schemas.microsoft.com/office/drawing/2014/main" id="{80B2CD4D-F084-9D21-B8D7-57C89F7CDA41}"/>
              </a:ext>
            </a:extLst>
          </p:cNvPr>
          <p:cNvPicPr>
            <a:picLocks noChangeAspect="1"/>
          </p:cNvPicPr>
          <p:nvPr/>
        </p:nvPicPr>
        <p:blipFill>
          <a:blip r:embed="rId4"/>
          <a:stretch>
            <a:fillRect/>
          </a:stretch>
        </p:blipFill>
        <p:spPr>
          <a:xfrm>
            <a:off x="3933736" y="1266736"/>
            <a:ext cx="4324524" cy="4324524"/>
          </a:xfrm>
          <a:prstGeom prst="rect">
            <a:avLst/>
          </a:prstGeom>
        </p:spPr>
      </p:pic>
      <p:sp>
        <p:nvSpPr>
          <p:cNvPr id="3" name="TextBox 2">
            <a:extLst>
              <a:ext uri="{FF2B5EF4-FFF2-40B4-BE49-F238E27FC236}">
                <a16:creationId xmlns:a16="http://schemas.microsoft.com/office/drawing/2014/main" id="{466F467D-973C-2DD5-4CBA-821F11109935}"/>
              </a:ext>
            </a:extLst>
          </p:cNvPr>
          <p:cNvSpPr txBox="1"/>
          <p:nvPr/>
        </p:nvSpPr>
        <p:spPr>
          <a:xfrm>
            <a:off x="4145557" y="5578672"/>
            <a:ext cx="3900881" cy="584775"/>
          </a:xfrm>
          <a:prstGeom prst="rect">
            <a:avLst/>
          </a:prstGeom>
          <a:noFill/>
        </p:spPr>
        <p:txBody>
          <a:bodyPr wrap="square" rtlCol="0">
            <a:spAutoFit/>
          </a:bodyPr>
          <a:lstStyle/>
          <a:p>
            <a:pPr algn="ctr"/>
            <a:r>
              <a:rPr lang="en-AU" sz="3200" dirty="0">
                <a:solidFill>
                  <a:schemeClr val="bg1"/>
                </a:solidFill>
              </a:rPr>
              <a:t>Ind-</a:t>
            </a:r>
            <a:r>
              <a:rPr lang="en-AU" sz="3200" dirty="0" err="1">
                <a:solidFill>
                  <a:schemeClr val="bg1"/>
                </a:solidFill>
              </a:rPr>
              <a:t>CoW</a:t>
            </a:r>
            <a:endParaRPr lang="en-AU" sz="3200" dirty="0">
              <a:solidFill>
                <a:schemeClr val="bg1"/>
              </a:solidFill>
            </a:endParaRPr>
          </a:p>
        </p:txBody>
      </p:sp>
    </p:spTree>
    <p:extLst>
      <p:ext uri="{BB962C8B-B14F-4D97-AF65-F5344CB8AC3E}">
        <p14:creationId xmlns:p14="http://schemas.microsoft.com/office/powerpoint/2010/main" val="2964330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4C4D5-48FF-8688-FB55-39DB5559BA5E}"/>
              </a:ext>
            </a:extLst>
          </p:cNvPr>
          <p:cNvSpPr>
            <a:spLocks noGrp="1"/>
          </p:cNvSpPr>
          <p:nvPr>
            <p:ph type="title"/>
          </p:nvPr>
        </p:nvSpPr>
        <p:spPr/>
        <p:txBody>
          <a:bodyPr/>
          <a:lstStyle/>
          <a:p>
            <a:r>
              <a:rPr lang="en-AU" dirty="0"/>
              <a:t>How the world changed….</a:t>
            </a:r>
          </a:p>
        </p:txBody>
      </p:sp>
      <p:pic>
        <p:nvPicPr>
          <p:cNvPr id="1026" name="Picture 2" descr="How was the printing press invented in 1443, while electricity was  discovered 309 years later? - Quora">
            <a:extLst>
              <a:ext uri="{FF2B5EF4-FFF2-40B4-BE49-F238E27FC236}">
                <a16:creationId xmlns:a16="http://schemas.microsoft.com/office/drawing/2014/main" id="{BAC5A6DC-6B13-4DC2-86B6-3BFFB4F6024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82779" y="1490323"/>
            <a:ext cx="38100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FFCEFE-B6AE-BB30-109C-FD244B1581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27487" y="1969838"/>
            <a:ext cx="3964490" cy="2778814"/>
          </a:xfrm>
          <a:prstGeom prst="rect">
            <a:avLst/>
          </a:prstGeom>
        </p:spPr>
      </p:pic>
      <p:sp>
        <p:nvSpPr>
          <p:cNvPr id="6" name="TextBox 5">
            <a:extLst>
              <a:ext uri="{FF2B5EF4-FFF2-40B4-BE49-F238E27FC236}">
                <a16:creationId xmlns:a16="http://schemas.microsoft.com/office/drawing/2014/main" id="{9A2B6275-37B4-00DC-FA14-39DCA66E7725}"/>
              </a:ext>
            </a:extLst>
          </p:cNvPr>
          <p:cNvSpPr txBox="1"/>
          <p:nvPr/>
        </p:nvSpPr>
        <p:spPr>
          <a:xfrm>
            <a:off x="363072" y="5557962"/>
            <a:ext cx="6096000" cy="1200329"/>
          </a:xfrm>
          <a:prstGeom prst="rect">
            <a:avLst/>
          </a:prstGeom>
          <a:noFill/>
        </p:spPr>
        <p:txBody>
          <a:bodyPr wrap="square">
            <a:spAutoFit/>
          </a:bodyPr>
          <a:lstStyle/>
          <a:p>
            <a:pPr algn="just"/>
            <a:r>
              <a:rPr lang="en-AU" dirty="0"/>
              <a:t>The English philosopher Francis Bacon, who’s credited with developing the scientific method, wrote in 1620 that the three inventions that forever changed the world were </a:t>
            </a:r>
            <a:r>
              <a:rPr lang="en-AU" b="1" dirty="0"/>
              <a:t>gunpowder</a:t>
            </a:r>
            <a:r>
              <a:rPr lang="en-AU" dirty="0"/>
              <a:t>, the </a:t>
            </a:r>
            <a:r>
              <a:rPr lang="en-AU" b="1" dirty="0"/>
              <a:t>nautical compass </a:t>
            </a:r>
            <a:r>
              <a:rPr lang="en-AU" dirty="0"/>
              <a:t>and the </a:t>
            </a:r>
            <a:r>
              <a:rPr lang="en-AU" b="1" u="sng" dirty="0"/>
              <a:t>printing press</a:t>
            </a:r>
            <a:r>
              <a:rPr lang="en-AU" dirty="0"/>
              <a:t>.</a:t>
            </a:r>
          </a:p>
        </p:txBody>
      </p:sp>
      <p:sp>
        <p:nvSpPr>
          <p:cNvPr id="8" name="TextBox 7">
            <a:extLst>
              <a:ext uri="{FF2B5EF4-FFF2-40B4-BE49-F238E27FC236}">
                <a16:creationId xmlns:a16="http://schemas.microsoft.com/office/drawing/2014/main" id="{D6B39443-5862-6469-DF94-08EB7810B754}"/>
              </a:ext>
            </a:extLst>
          </p:cNvPr>
          <p:cNvSpPr txBox="1"/>
          <p:nvPr/>
        </p:nvSpPr>
        <p:spPr>
          <a:xfrm>
            <a:off x="7317669" y="4957797"/>
            <a:ext cx="4570551" cy="1200329"/>
          </a:xfrm>
          <a:prstGeom prst="rect">
            <a:avLst/>
          </a:prstGeom>
          <a:noFill/>
        </p:spPr>
        <p:txBody>
          <a:bodyPr wrap="square">
            <a:spAutoFit/>
          </a:bodyPr>
          <a:lstStyle/>
          <a:p>
            <a:r>
              <a:rPr lang="en-AU" sz="2400" dirty="0"/>
              <a:t>“the printing press introduced the world to the idea of machines “stealing jobs” from workers”</a:t>
            </a:r>
          </a:p>
        </p:txBody>
      </p:sp>
      <p:sp>
        <p:nvSpPr>
          <p:cNvPr id="10" name="TextBox 9">
            <a:extLst>
              <a:ext uri="{FF2B5EF4-FFF2-40B4-BE49-F238E27FC236}">
                <a16:creationId xmlns:a16="http://schemas.microsoft.com/office/drawing/2014/main" id="{D6CF00A4-F765-840A-0DED-367408AABAA7}"/>
              </a:ext>
            </a:extLst>
          </p:cNvPr>
          <p:cNvSpPr txBox="1"/>
          <p:nvPr/>
        </p:nvSpPr>
        <p:spPr>
          <a:xfrm>
            <a:off x="905691" y="1490323"/>
            <a:ext cx="4608082" cy="369332"/>
          </a:xfrm>
          <a:prstGeom prst="rect">
            <a:avLst/>
          </a:prstGeom>
          <a:noFill/>
        </p:spPr>
        <p:txBody>
          <a:bodyPr wrap="square">
            <a:spAutoFit/>
          </a:bodyPr>
          <a:lstStyle/>
          <a:p>
            <a:pPr algn="ctr"/>
            <a:r>
              <a:rPr lang="en-AU" b="1" i="0" dirty="0">
                <a:solidFill>
                  <a:srgbClr val="181818"/>
                </a:solidFill>
                <a:effectLst/>
                <a:latin typeface="Calibri" panose="020F0502020204030204" pitchFamily="34" charset="0"/>
              </a:rPr>
              <a:t>Printing Powers the Scientific Revolution</a:t>
            </a:r>
          </a:p>
        </p:txBody>
      </p:sp>
      <p:sp>
        <p:nvSpPr>
          <p:cNvPr id="12" name="TextBox 11">
            <a:extLst>
              <a:ext uri="{FF2B5EF4-FFF2-40B4-BE49-F238E27FC236}">
                <a16:creationId xmlns:a16="http://schemas.microsoft.com/office/drawing/2014/main" id="{D939CD0D-3ABA-78CB-5ECF-6B72DE71CCC5}"/>
              </a:ext>
            </a:extLst>
          </p:cNvPr>
          <p:cNvSpPr txBox="1"/>
          <p:nvPr/>
        </p:nvSpPr>
        <p:spPr>
          <a:xfrm>
            <a:off x="303780" y="4721346"/>
            <a:ext cx="6096000" cy="646331"/>
          </a:xfrm>
          <a:prstGeom prst="rect">
            <a:avLst/>
          </a:prstGeom>
          <a:noFill/>
        </p:spPr>
        <p:txBody>
          <a:bodyPr wrap="square">
            <a:spAutoFit/>
          </a:bodyPr>
          <a:lstStyle/>
          <a:p>
            <a:pPr algn="just"/>
            <a:r>
              <a:rPr lang="en-AU" sz="1200" dirty="0"/>
              <a:t>TABLES FROM POLISH ASTRONOMER NICOLAUS COPERNICUS' PIONEERING TEXT “DE REVOLUTIONIBUS ORBIUM CAELESTIUM” (ON THE REVOLUTION OF HEAVENLY SPHERES), 1543, WHICH REPRESENTS HIS COMPLETE WORK.</a:t>
            </a:r>
          </a:p>
        </p:txBody>
      </p:sp>
      <p:pic>
        <p:nvPicPr>
          <p:cNvPr id="3" name="Picture 2">
            <a:extLst>
              <a:ext uri="{FF2B5EF4-FFF2-40B4-BE49-F238E27FC236}">
                <a16:creationId xmlns:a16="http://schemas.microsoft.com/office/drawing/2014/main" id="{7E905A8F-D427-83C0-A93F-E5678A3701F1}"/>
              </a:ext>
            </a:extLst>
          </p:cNvPr>
          <p:cNvPicPr>
            <a:picLocks noChangeAspect="1"/>
          </p:cNvPicPr>
          <p:nvPr/>
        </p:nvPicPr>
        <p:blipFill>
          <a:blip r:embed="rId4"/>
          <a:stretch>
            <a:fillRect/>
          </a:stretch>
        </p:blipFill>
        <p:spPr>
          <a:xfrm>
            <a:off x="10401300" y="6206086"/>
            <a:ext cx="1790700" cy="651914"/>
          </a:xfrm>
          <a:prstGeom prst="rect">
            <a:avLst/>
          </a:prstGeom>
        </p:spPr>
      </p:pic>
    </p:spTree>
    <p:extLst>
      <p:ext uri="{BB962C8B-B14F-4D97-AF65-F5344CB8AC3E}">
        <p14:creationId xmlns:p14="http://schemas.microsoft.com/office/powerpoint/2010/main" val="4153916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5FFA6-BBF8-A107-487C-D18FCCBBFF22}"/>
              </a:ext>
            </a:extLst>
          </p:cNvPr>
          <p:cNvSpPr>
            <a:spLocks noGrp="1"/>
          </p:cNvSpPr>
          <p:nvPr>
            <p:ph type="title"/>
          </p:nvPr>
        </p:nvSpPr>
        <p:spPr/>
        <p:txBody>
          <a:bodyPr/>
          <a:lstStyle/>
          <a:p>
            <a:r>
              <a:rPr lang="en-AU" dirty="0"/>
              <a:t>Conferences Before JACoW</a:t>
            </a:r>
          </a:p>
        </p:txBody>
      </p:sp>
      <p:grpSp>
        <p:nvGrpSpPr>
          <p:cNvPr id="4" name="Group 3">
            <a:extLst>
              <a:ext uri="{FF2B5EF4-FFF2-40B4-BE49-F238E27FC236}">
                <a16:creationId xmlns:a16="http://schemas.microsoft.com/office/drawing/2014/main" id="{B5D73C42-978E-C280-6020-635F7CE630A6}"/>
              </a:ext>
            </a:extLst>
          </p:cNvPr>
          <p:cNvGrpSpPr/>
          <p:nvPr/>
        </p:nvGrpSpPr>
        <p:grpSpPr>
          <a:xfrm>
            <a:off x="2342270" y="1523275"/>
            <a:ext cx="7052694" cy="3000707"/>
            <a:chOff x="1023582" y="1509300"/>
            <a:chExt cx="7061639" cy="3175194"/>
          </a:xfrm>
        </p:grpSpPr>
        <p:pic>
          <p:nvPicPr>
            <p:cNvPr id="5" name="Picture 4" descr="2016-11-06 12.34.44.jpg">
              <a:extLst>
                <a:ext uri="{FF2B5EF4-FFF2-40B4-BE49-F238E27FC236}">
                  <a16:creationId xmlns:a16="http://schemas.microsoft.com/office/drawing/2014/main" id="{57E68677-00F0-43AC-F389-0EBBE96060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3582" y="1509300"/>
              <a:ext cx="4233591" cy="3175194"/>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E4ED598D-966E-7B6D-F46A-599E2DAF71D3}"/>
                </a:ext>
              </a:extLst>
            </p:cNvPr>
            <p:cNvPicPr>
              <a:picLocks noChangeAspect="1"/>
            </p:cNvPicPr>
            <p:nvPr/>
          </p:nvPicPr>
          <p:blipFill>
            <a:blip r:embed="rId3"/>
            <a:stretch>
              <a:fillRect/>
            </a:stretch>
          </p:blipFill>
          <p:spPr>
            <a:xfrm>
              <a:off x="5727682" y="1513438"/>
              <a:ext cx="2357539" cy="3171056"/>
            </a:xfrm>
            <a:prstGeom prst="rect">
              <a:avLst/>
            </a:prstGeom>
            <a:ln>
              <a:solidFill>
                <a:schemeClr val="tx1"/>
              </a:solidFill>
            </a:ln>
            <a:effectLst>
              <a:outerShdw blurRad="50800" dist="38100" dir="2700000" algn="tl" rotWithShape="0">
                <a:prstClr val="black">
                  <a:alpha val="40000"/>
                </a:prstClr>
              </a:outerShdw>
            </a:effectLst>
          </p:spPr>
        </p:pic>
      </p:grpSp>
      <p:sp>
        <p:nvSpPr>
          <p:cNvPr id="12" name="TextBox 11">
            <a:extLst>
              <a:ext uri="{FF2B5EF4-FFF2-40B4-BE49-F238E27FC236}">
                <a16:creationId xmlns:a16="http://schemas.microsoft.com/office/drawing/2014/main" id="{EE409352-4739-5651-BF38-5A64DBF10411}"/>
              </a:ext>
            </a:extLst>
          </p:cNvPr>
          <p:cNvSpPr txBox="1"/>
          <p:nvPr/>
        </p:nvSpPr>
        <p:spPr>
          <a:xfrm>
            <a:off x="2902831" y="4888846"/>
            <a:ext cx="7354388" cy="1200329"/>
          </a:xfrm>
          <a:prstGeom prst="rect">
            <a:avLst/>
          </a:prstGeom>
          <a:noFill/>
        </p:spPr>
        <p:txBody>
          <a:bodyPr wrap="square">
            <a:spAutoFit/>
          </a:bodyPr>
          <a:lstStyle/>
          <a:p>
            <a:r>
              <a:rPr lang="en-AU" b="1" dirty="0"/>
              <a:t>Conferences once printed all their proceedings</a:t>
            </a:r>
          </a:p>
          <a:p>
            <a:pPr marL="285750" indent="-285750">
              <a:buFont typeface="Arial" panose="020B0604020202020204" pitchFamily="34" charset="0"/>
              <a:buChar char="•"/>
            </a:pPr>
            <a:r>
              <a:rPr lang="en-AU" dirty="0"/>
              <a:t>(Nearly) all the delegates got a printed, shipped copy</a:t>
            </a:r>
          </a:p>
          <a:p>
            <a:pPr marL="285750" indent="-285750">
              <a:buFont typeface="Arial" panose="020B0604020202020204" pitchFamily="34" charset="0"/>
              <a:buChar char="•"/>
            </a:pPr>
            <a:r>
              <a:rPr lang="en-AU" dirty="0"/>
              <a:t>We’d send people to conferences to get proceedings!</a:t>
            </a:r>
          </a:p>
          <a:p>
            <a:pPr marL="285750" indent="-285750">
              <a:buFont typeface="Arial" panose="020B0604020202020204" pitchFamily="34" charset="0"/>
              <a:buChar char="•"/>
            </a:pPr>
            <a:r>
              <a:rPr lang="en-AU" dirty="0"/>
              <a:t>Printing, shipping was a big piece of the conference budget</a:t>
            </a:r>
          </a:p>
        </p:txBody>
      </p:sp>
      <p:sp>
        <p:nvSpPr>
          <p:cNvPr id="3" name="TextBox 2">
            <a:extLst>
              <a:ext uri="{FF2B5EF4-FFF2-40B4-BE49-F238E27FC236}">
                <a16:creationId xmlns:a16="http://schemas.microsoft.com/office/drawing/2014/main" id="{64BCA145-6D68-77BE-2E9C-51A3C1A2F2FC}"/>
              </a:ext>
            </a:extLst>
          </p:cNvPr>
          <p:cNvSpPr txBox="1"/>
          <p:nvPr/>
        </p:nvSpPr>
        <p:spPr>
          <a:xfrm>
            <a:off x="2435304" y="4523982"/>
            <a:ext cx="3915160" cy="369332"/>
          </a:xfrm>
          <a:prstGeom prst="rect">
            <a:avLst/>
          </a:prstGeom>
          <a:solidFill>
            <a:schemeClr val="accent5">
              <a:lumMod val="20000"/>
              <a:lumOff val="80000"/>
            </a:schemeClr>
          </a:solidFill>
        </p:spPr>
        <p:txBody>
          <a:bodyPr wrap="square" rtlCol="0">
            <a:spAutoFit/>
          </a:bodyPr>
          <a:lstStyle/>
          <a:p>
            <a:pPr algn="ctr"/>
            <a:r>
              <a:rPr lang="en-AU" dirty="0"/>
              <a:t>Jana Thomson Office TRUMF </a:t>
            </a:r>
          </a:p>
        </p:txBody>
      </p:sp>
      <p:pic>
        <p:nvPicPr>
          <p:cNvPr id="8" name="Picture 7">
            <a:extLst>
              <a:ext uri="{FF2B5EF4-FFF2-40B4-BE49-F238E27FC236}">
                <a16:creationId xmlns:a16="http://schemas.microsoft.com/office/drawing/2014/main" id="{A85BA0A8-289F-EBF2-AF7F-E938962E26F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4515730"/>
            <a:ext cx="2342270" cy="2342270"/>
          </a:xfrm>
          <a:prstGeom prst="rect">
            <a:avLst/>
          </a:prstGeom>
        </p:spPr>
      </p:pic>
      <p:pic>
        <p:nvPicPr>
          <p:cNvPr id="9" name="Picture 8">
            <a:extLst>
              <a:ext uri="{FF2B5EF4-FFF2-40B4-BE49-F238E27FC236}">
                <a16:creationId xmlns:a16="http://schemas.microsoft.com/office/drawing/2014/main" id="{0484DB12-F673-2885-96E4-CCCD58455D13}"/>
              </a:ext>
            </a:extLst>
          </p:cNvPr>
          <p:cNvPicPr>
            <a:picLocks noChangeAspect="1"/>
          </p:cNvPicPr>
          <p:nvPr/>
        </p:nvPicPr>
        <p:blipFill>
          <a:blip r:embed="rId5"/>
          <a:stretch>
            <a:fillRect/>
          </a:stretch>
        </p:blipFill>
        <p:spPr>
          <a:xfrm>
            <a:off x="10401300" y="6206086"/>
            <a:ext cx="1790700" cy="651914"/>
          </a:xfrm>
          <a:prstGeom prst="rect">
            <a:avLst/>
          </a:prstGeom>
        </p:spPr>
      </p:pic>
    </p:spTree>
    <p:extLst>
      <p:ext uri="{BB962C8B-B14F-4D97-AF65-F5344CB8AC3E}">
        <p14:creationId xmlns:p14="http://schemas.microsoft.com/office/powerpoint/2010/main" val="3309181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53EC2-796A-2CDE-4FC6-D74EB281D95F}"/>
              </a:ext>
            </a:extLst>
          </p:cNvPr>
          <p:cNvSpPr>
            <a:spLocks noGrp="1"/>
          </p:cNvSpPr>
          <p:nvPr>
            <p:ph type="title"/>
          </p:nvPr>
        </p:nvSpPr>
        <p:spPr/>
        <p:txBody>
          <a:bodyPr/>
          <a:lstStyle/>
          <a:p>
            <a:r>
              <a:rPr lang="en-AU" dirty="0"/>
              <a:t>Cost to access </a:t>
            </a:r>
          </a:p>
        </p:txBody>
      </p:sp>
      <p:pic>
        <p:nvPicPr>
          <p:cNvPr id="8" name="Content Placeholder 7">
            <a:extLst>
              <a:ext uri="{FF2B5EF4-FFF2-40B4-BE49-F238E27FC236}">
                <a16:creationId xmlns:a16="http://schemas.microsoft.com/office/drawing/2014/main" id="{9CA05844-16FF-6F04-3673-3E2B2B06DDAB}"/>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77826" y="1445623"/>
            <a:ext cx="8355624" cy="4375740"/>
          </a:xfrm>
        </p:spPr>
      </p:pic>
      <p:sp>
        <p:nvSpPr>
          <p:cNvPr id="10" name="TextBox 9">
            <a:extLst>
              <a:ext uri="{FF2B5EF4-FFF2-40B4-BE49-F238E27FC236}">
                <a16:creationId xmlns:a16="http://schemas.microsoft.com/office/drawing/2014/main" id="{A85F17A0-051A-D202-086C-51FABF1C9AC7}"/>
              </a:ext>
            </a:extLst>
          </p:cNvPr>
          <p:cNvSpPr txBox="1"/>
          <p:nvPr/>
        </p:nvSpPr>
        <p:spPr>
          <a:xfrm>
            <a:off x="8891451" y="1486211"/>
            <a:ext cx="3300549" cy="2585323"/>
          </a:xfrm>
          <a:prstGeom prst="rect">
            <a:avLst/>
          </a:prstGeom>
          <a:noFill/>
        </p:spPr>
        <p:txBody>
          <a:bodyPr wrap="square">
            <a:spAutoFit/>
          </a:bodyPr>
          <a:lstStyle/>
          <a:p>
            <a:r>
              <a:rPr lang="en-US" sz="1600" dirty="0">
                <a:solidFill>
                  <a:schemeClr val="tx2"/>
                </a:solidFill>
                <a:cs typeface="Arial"/>
              </a:rPr>
              <a:t>Proceeding copies sold through</a:t>
            </a:r>
          </a:p>
          <a:p>
            <a:r>
              <a:rPr lang="en-US" sz="1600" dirty="0">
                <a:solidFill>
                  <a:schemeClr val="tx2"/>
                </a:solidFill>
                <a:cs typeface="Arial"/>
              </a:rPr>
              <a:t>e.g. Curran Associates, Amazon</a:t>
            </a:r>
          </a:p>
          <a:p>
            <a:endParaRPr lang="en-US" sz="1600" dirty="0">
              <a:solidFill>
                <a:schemeClr val="tx2"/>
              </a:solidFill>
              <a:cs typeface="Arial"/>
            </a:endParaRPr>
          </a:p>
          <a:p>
            <a:r>
              <a:rPr lang="en-US" sz="1600" dirty="0">
                <a:solidFill>
                  <a:schemeClr val="tx2"/>
                </a:solidFill>
                <a:cs typeface="Arial"/>
              </a:rPr>
              <a:t>Other hardcopies US$100-300</a:t>
            </a:r>
          </a:p>
          <a:p>
            <a:r>
              <a:rPr lang="en-US" sz="1600" dirty="0">
                <a:solidFill>
                  <a:schemeClr val="tx2"/>
                </a:solidFill>
                <a:cs typeface="Arial"/>
              </a:rPr>
              <a:t>(or less) for recent IPACs</a:t>
            </a:r>
          </a:p>
          <a:p>
            <a:endParaRPr lang="en-US" sz="1600" dirty="0">
              <a:solidFill>
                <a:schemeClr val="tx2"/>
              </a:solidFill>
              <a:cs typeface="Arial"/>
            </a:endParaRPr>
          </a:p>
          <a:p>
            <a:r>
              <a:rPr lang="en-US" sz="1600" dirty="0">
                <a:solidFill>
                  <a:schemeClr val="tx2"/>
                </a:solidFill>
                <a:cs typeface="Arial"/>
              </a:rPr>
              <a:t>Was a large portion of registration</a:t>
            </a:r>
          </a:p>
          <a:p>
            <a:r>
              <a:rPr lang="en-US" sz="1600" dirty="0">
                <a:solidFill>
                  <a:schemeClr val="tx2"/>
                </a:solidFill>
                <a:cs typeface="Arial"/>
              </a:rPr>
              <a:t>fee when all delegates received a</a:t>
            </a:r>
          </a:p>
          <a:p>
            <a:r>
              <a:rPr lang="en-US" sz="1600" dirty="0">
                <a:solidFill>
                  <a:schemeClr val="tx2"/>
                </a:solidFill>
                <a:cs typeface="Arial"/>
              </a:rPr>
              <a:t>printed copy (in the “old days”)</a:t>
            </a:r>
          </a:p>
          <a:p>
            <a:endParaRPr lang="en-US" sz="1800" dirty="0">
              <a:solidFill>
                <a:schemeClr val="tx2"/>
              </a:solidFill>
              <a:latin typeface="Arial"/>
              <a:cs typeface="Arial"/>
            </a:endParaRPr>
          </a:p>
        </p:txBody>
      </p:sp>
      <p:pic>
        <p:nvPicPr>
          <p:cNvPr id="3" name="Picture 2">
            <a:extLst>
              <a:ext uri="{FF2B5EF4-FFF2-40B4-BE49-F238E27FC236}">
                <a16:creationId xmlns:a16="http://schemas.microsoft.com/office/drawing/2014/main" id="{2BEEA189-012A-3D3A-B825-E7AEFB79B613}"/>
              </a:ext>
            </a:extLst>
          </p:cNvPr>
          <p:cNvPicPr>
            <a:picLocks noChangeAspect="1"/>
          </p:cNvPicPr>
          <p:nvPr/>
        </p:nvPicPr>
        <p:blipFill>
          <a:blip r:embed="rId3"/>
          <a:stretch>
            <a:fillRect/>
          </a:stretch>
        </p:blipFill>
        <p:spPr>
          <a:xfrm>
            <a:off x="10401300" y="6206086"/>
            <a:ext cx="1790700" cy="651914"/>
          </a:xfrm>
          <a:prstGeom prst="rect">
            <a:avLst/>
          </a:prstGeom>
        </p:spPr>
      </p:pic>
    </p:spTree>
    <p:extLst>
      <p:ext uri="{BB962C8B-B14F-4D97-AF65-F5344CB8AC3E}">
        <p14:creationId xmlns:p14="http://schemas.microsoft.com/office/powerpoint/2010/main" val="3831220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5FFA6-BBF8-A107-487C-D18FCCBBFF22}"/>
              </a:ext>
            </a:extLst>
          </p:cNvPr>
          <p:cNvSpPr>
            <a:spLocks noGrp="1"/>
          </p:cNvSpPr>
          <p:nvPr>
            <p:ph type="title"/>
          </p:nvPr>
        </p:nvSpPr>
        <p:spPr/>
        <p:txBody>
          <a:bodyPr/>
          <a:lstStyle/>
          <a:p>
            <a:r>
              <a:rPr lang="en-AU" dirty="0"/>
              <a:t>The Milestones on the Path</a:t>
            </a:r>
          </a:p>
        </p:txBody>
      </p:sp>
      <p:sp>
        <p:nvSpPr>
          <p:cNvPr id="3" name="Content Placeholder 2">
            <a:extLst>
              <a:ext uri="{FF2B5EF4-FFF2-40B4-BE49-F238E27FC236}">
                <a16:creationId xmlns:a16="http://schemas.microsoft.com/office/drawing/2014/main" id="{80A65B1A-E7B8-36E9-D56C-DC3C44C39A0B}"/>
              </a:ext>
            </a:extLst>
          </p:cNvPr>
          <p:cNvSpPr>
            <a:spLocks noGrp="1"/>
          </p:cNvSpPr>
          <p:nvPr>
            <p:ph idx="1"/>
          </p:nvPr>
        </p:nvSpPr>
        <p:spPr>
          <a:xfrm>
            <a:off x="457200" y="1472477"/>
            <a:ext cx="8229600" cy="5192105"/>
          </a:xfrm>
        </p:spPr>
        <p:txBody>
          <a:bodyPr>
            <a:normAutofit fontScale="92500" lnSpcReduction="20000"/>
          </a:bodyPr>
          <a:lstStyle/>
          <a:p>
            <a:r>
              <a:rPr lang="en-US" dirty="0">
                <a:latin typeface="+mn-lt"/>
              </a:rPr>
              <a:t>1990-1: World Wide Web (CERN)</a:t>
            </a:r>
          </a:p>
          <a:p>
            <a:r>
              <a:rPr lang="en-US" dirty="0">
                <a:latin typeface="+mn-lt"/>
              </a:rPr>
              <a:t>1993: PDF and </a:t>
            </a:r>
            <a:r>
              <a:rPr lang="en-US" dirty="0" err="1">
                <a:latin typeface="+mn-lt"/>
              </a:rPr>
              <a:t>Acroread</a:t>
            </a:r>
            <a:r>
              <a:rPr lang="en-US" dirty="0">
                <a:latin typeface="+mn-lt"/>
              </a:rPr>
              <a:t> made free (Adobe)</a:t>
            </a:r>
          </a:p>
          <a:p>
            <a:r>
              <a:rPr lang="en-US" dirty="0">
                <a:latin typeface="+mn-lt"/>
              </a:rPr>
              <a:t>1993: Commercialization of Linux (</a:t>
            </a:r>
            <a:r>
              <a:rPr lang="en-US" dirty="0" err="1">
                <a:latin typeface="+mn-lt"/>
              </a:rPr>
              <a:t>redhat</a:t>
            </a:r>
            <a:r>
              <a:rPr lang="en-US" dirty="0">
                <a:latin typeface="+mn-lt"/>
              </a:rPr>
              <a:t>)</a:t>
            </a:r>
          </a:p>
          <a:p>
            <a:r>
              <a:rPr lang="en-US" dirty="0">
                <a:latin typeface="+mn-lt"/>
              </a:rPr>
              <a:t>1994: 100 MHz PC processors (Intel)</a:t>
            </a:r>
          </a:p>
          <a:p>
            <a:r>
              <a:rPr lang="en-US" dirty="0">
                <a:latin typeface="+mn-lt"/>
              </a:rPr>
              <a:t>1995-2000: Dot Com Boom</a:t>
            </a:r>
          </a:p>
          <a:p>
            <a:pPr lvl="1"/>
            <a:r>
              <a:rPr lang="en-US" dirty="0">
                <a:latin typeface="+mn-lt"/>
              </a:rPr>
              <a:t>Internet usage/access grows 25x: 15M to 350M</a:t>
            </a:r>
            <a:endParaRPr lang="en-US" sz="1200" dirty="0">
              <a:latin typeface="+mn-lt"/>
            </a:endParaRPr>
          </a:p>
          <a:p>
            <a:r>
              <a:rPr lang="en-US" dirty="0">
                <a:latin typeface="+mn-lt"/>
              </a:rPr>
              <a:t>PAC’95 (Dallas): Camera-ready publication (</a:t>
            </a:r>
            <a:r>
              <a:rPr lang="en-US" dirty="0">
                <a:latin typeface="+mn-lt"/>
                <a:hlinkClick r:id="rId2"/>
              </a:rPr>
              <a:t>paper</a:t>
            </a:r>
            <a:r>
              <a:rPr lang="en-US" dirty="0">
                <a:latin typeface="+mn-lt"/>
              </a:rPr>
              <a:t>)</a:t>
            </a:r>
          </a:p>
          <a:p>
            <a:r>
              <a:rPr lang="en-US" dirty="0">
                <a:latin typeface="+mn-lt"/>
              </a:rPr>
              <a:t>EPAC’96 (</a:t>
            </a:r>
            <a:r>
              <a:rPr lang="en-US" dirty="0" err="1">
                <a:latin typeface="+mn-lt"/>
              </a:rPr>
              <a:t>Sitges</a:t>
            </a:r>
            <a:r>
              <a:rPr lang="en-US" dirty="0">
                <a:latin typeface="+mn-lt"/>
              </a:rPr>
              <a:t>): Full electronic publication (CERN)</a:t>
            </a:r>
          </a:p>
          <a:p>
            <a:pPr lvl="1"/>
            <a:r>
              <a:rPr lang="en-US" dirty="0">
                <a:latin typeface="+mn-lt"/>
              </a:rPr>
              <a:t>Templates, on-site editing, dot board </a:t>
            </a:r>
            <a:r>
              <a:rPr lang="en-US" sz="2000" dirty="0">
                <a:latin typeface="+mn-lt"/>
              </a:rPr>
              <a:t>(author “education”)</a:t>
            </a:r>
          </a:p>
          <a:p>
            <a:r>
              <a:rPr lang="en-US" dirty="0">
                <a:latin typeface="+mn-lt"/>
              </a:rPr>
              <a:t>PAC’97 (Vancouver): The birth of JACoW</a:t>
            </a:r>
          </a:p>
          <a:p>
            <a:pPr lvl="1"/>
            <a:r>
              <a:rPr lang="en-US" dirty="0">
                <a:latin typeface="+mn-lt"/>
              </a:rPr>
              <a:t>Founded by APAC’98, EPAC’98, PAC’99</a:t>
            </a:r>
          </a:p>
        </p:txBody>
      </p:sp>
      <p:pic>
        <p:nvPicPr>
          <p:cNvPr id="8" name="Picture 7">
            <a:extLst>
              <a:ext uri="{FF2B5EF4-FFF2-40B4-BE49-F238E27FC236}">
                <a16:creationId xmlns:a16="http://schemas.microsoft.com/office/drawing/2014/main" id="{0E36C26C-5B1E-B76A-0373-345DD07C464C}"/>
              </a:ext>
            </a:extLst>
          </p:cNvPr>
          <p:cNvPicPr>
            <a:picLocks noChangeAspect="1"/>
          </p:cNvPicPr>
          <p:nvPr/>
        </p:nvPicPr>
        <p:blipFill>
          <a:blip r:embed="rId3"/>
          <a:stretch>
            <a:fillRect/>
          </a:stretch>
        </p:blipFill>
        <p:spPr>
          <a:xfrm>
            <a:off x="8973086" y="1699768"/>
            <a:ext cx="2609314" cy="1835055"/>
          </a:xfrm>
          <a:prstGeom prst="rect">
            <a:avLst/>
          </a:prstGeom>
        </p:spPr>
      </p:pic>
      <p:sp>
        <p:nvSpPr>
          <p:cNvPr id="11" name="TextBox 10">
            <a:extLst>
              <a:ext uri="{FF2B5EF4-FFF2-40B4-BE49-F238E27FC236}">
                <a16:creationId xmlns:a16="http://schemas.microsoft.com/office/drawing/2014/main" id="{67493E98-1402-D075-9C63-B45CF8DA8E76}"/>
              </a:ext>
            </a:extLst>
          </p:cNvPr>
          <p:cNvSpPr txBox="1"/>
          <p:nvPr/>
        </p:nvSpPr>
        <p:spPr>
          <a:xfrm>
            <a:off x="8866174" y="1303200"/>
            <a:ext cx="2569934" cy="338554"/>
          </a:xfrm>
          <a:prstGeom prst="rect">
            <a:avLst/>
          </a:prstGeom>
          <a:noFill/>
        </p:spPr>
        <p:txBody>
          <a:bodyPr wrap="none" rtlCol="0">
            <a:spAutoFit/>
          </a:bodyPr>
          <a:lstStyle/>
          <a:p>
            <a:r>
              <a:rPr lang="en-US" sz="1600" dirty="0">
                <a:solidFill>
                  <a:schemeClr val="tx2"/>
                </a:solidFill>
                <a:latin typeface="Arial"/>
                <a:cs typeface="Arial"/>
              </a:rPr>
              <a:t>Internet Users: 1993-2016</a:t>
            </a:r>
          </a:p>
        </p:txBody>
      </p:sp>
      <p:pic>
        <p:nvPicPr>
          <p:cNvPr id="13" name="Picture 12">
            <a:extLst>
              <a:ext uri="{FF2B5EF4-FFF2-40B4-BE49-F238E27FC236}">
                <a16:creationId xmlns:a16="http://schemas.microsoft.com/office/drawing/2014/main" id="{324FD1FE-5DE0-7F14-3EDC-1E0A70247B8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73086" y="4858876"/>
            <a:ext cx="1999124" cy="1999124"/>
          </a:xfrm>
          <a:prstGeom prst="rect">
            <a:avLst/>
          </a:prstGeom>
        </p:spPr>
      </p:pic>
      <p:pic>
        <p:nvPicPr>
          <p:cNvPr id="4" name="Picture 3">
            <a:extLst>
              <a:ext uri="{FF2B5EF4-FFF2-40B4-BE49-F238E27FC236}">
                <a16:creationId xmlns:a16="http://schemas.microsoft.com/office/drawing/2014/main" id="{5CE8087B-9FC9-854C-8268-E9B793FB2A71}"/>
              </a:ext>
            </a:extLst>
          </p:cNvPr>
          <p:cNvPicPr>
            <a:picLocks noChangeAspect="1"/>
          </p:cNvPicPr>
          <p:nvPr/>
        </p:nvPicPr>
        <p:blipFill>
          <a:blip r:embed="rId5"/>
          <a:stretch>
            <a:fillRect/>
          </a:stretch>
        </p:blipFill>
        <p:spPr>
          <a:xfrm>
            <a:off x="10401300" y="6206086"/>
            <a:ext cx="1790700" cy="651914"/>
          </a:xfrm>
          <a:prstGeom prst="rect">
            <a:avLst/>
          </a:prstGeom>
        </p:spPr>
      </p:pic>
    </p:spTree>
    <p:extLst>
      <p:ext uri="{BB962C8B-B14F-4D97-AF65-F5344CB8AC3E}">
        <p14:creationId xmlns:p14="http://schemas.microsoft.com/office/powerpoint/2010/main" val="2262600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5FFA6-BBF8-A107-487C-D18FCCBBFF22}"/>
              </a:ext>
            </a:extLst>
          </p:cNvPr>
          <p:cNvSpPr>
            <a:spLocks noGrp="1"/>
          </p:cNvSpPr>
          <p:nvPr>
            <p:ph type="title"/>
          </p:nvPr>
        </p:nvSpPr>
        <p:spPr/>
        <p:txBody>
          <a:bodyPr/>
          <a:lstStyle/>
          <a:p>
            <a:r>
              <a:rPr lang="en-AU" dirty="0"/>
              <a:t>What is JACoW?</a:t>
            </a:r>
          </a:p>
        </p:txBody>
      </p:sp>
      <p:sp>
        <p:nvSpPr>
          <p:cNvPr id="7" name="TextBox 6">
            <a:extLst>
              <a:ext uri="{FF2B5EF4-FFF2-40B4-BE49-F238E27FC236}">
                <a16:creationId xmlns:a16="http://schemas.microsoft.com/office/drawing/2014/main" id="{AB60D85A-E895-3D6D-C511-A65EEDE835C9}"/>
              </a:ext>
            </a:extLst>
          </p:cNvPr>
          <p:cNvSpPr txBox="1"/>
          <p:nvPr/>
        </p:nvSpPr>
        <p:spPr>
          <a:xfrm>
            <a:off x="5460275" y="725947"/>
            <a:ext cx="6676124" cy="461665"/>
          </a:xfrm>
          <a:prstGeom prst="rect">
            <a:avLst/>
          </a:prstGeom>
          <a:noFill/>
        </p:spPr>
        <p:txBody>
          <a:bodyPr wrap="square" rtlCol="0">
            <a:spAutoFit/>
          </a:bodyPr>
          <a:lstStyle/>
          <a:p>
            <a:r>
              <a:rPr lang="en-AU" sz="2400" b="1" dirty="0"/>
              <a:t>J</a:t>
            </a:r>
            <a:r>
              <a:rPr lang="en-AU" sz="2400" dirty="0"/>
              <a:t>oint </a:t>
            </a:r>
            <a:r>
              <a:rPr lang="en-AU" sz="2400" b="1" dirty="0"/>
              <a:t>A</a:t>
            </a:r>
            <a:r>
              <a:rPr lang="en-AU" sz="2400" dirty="0"/>
              <a:t>ccelerator </a:t>
            </a:r>
            <a:r>
              <a:rPr lang="en-AU" sz="2400" b="1" dirty="0"/>
              <a:t>C</a:t>
            </a:r>
            <a:r>
              <a:rPr lang="en-AU" sz="2400" dirty="0"/>
              <a:t>onferences [</a:t>
            </a:r>
            <a:r>
              <a:rPr lang="en-AU" sz="2400" b="1" dirty="0"/>
              <a:t>o</a:t>
            </a:r>
            <a:r>
              <a:rPr lang="en-AU" sz="2400" dirty="0"/>
              <a:t>n the] </a:t>
            </a:r>
            <a:r>
              <a:rPr lang="en-AU" sz="2400" b="1" dirty="0"/>
              <a:t>W</a:t>
            </a:r>
            <a:r>
              <a:rPr lang="en-AU" sz="2400" dirty="0"/>
              <a:t>ebsite</a:t>
            </a:r>
          </a:p>
        </p:txBody>
      </p:sp>
      <p:sp>
        <p:nvSpPr>
          <p:cNvPr id="8" name="TextBox 7">
            <a:extLst>
              <a:ext uri="{FF2B5EF4-FFF2-40B4-BE49-F238E27FC236}">
                <a16:creationId xmlns:a16="http://schemas.microsoft.com/office/drawing/2014/main" id="{F1A806D6-F715-897A-90F1-5EC881A6806D}"/>
              </a:ext>
            </a:extLst>
          </p:cNvPr>
          <p:cNvSpPr txBox="1"/>
          <p:nvPr/>
        </p:nvSpPr>
        <p:spPr>
          <a:xfrm>
            <a:off x="277826" y="1227658"/>
            <a:ext cx="11636348" cy="1354217"/>
          </a:xfrm>
          <a:prstGeom prst="rect">
            <a:avLst/>
          </a:prstGeom>
          <a:solidFill>
            <a:schemeClr val="accent2">
              <a:lumMod val="20000"/>
              <a:lumOff val="80000"/>
            </a:schemeClr>
          </a:solidFill>
        </p:spPr>
        <p:txBody>
          <a:bodyPr wrap="square" rtlCol="0">
            <a:spAutoFit/>
          </a:bodyPr>
          <a:lstStyle/>
          <a:p>
            <a:r>
              <a:rPr lang="en-AU" b="1" dirty="0"/>
              <a:t>The Beginnings: </a:t>
            </a:r>
            <a:r>
              <a:rPr lang="en-AU" dirty="0"/>
              <a:t>In the mid-nineties, with the arrival of </a:t>
            </a:r>
            <a:r>
              <a:rPr lang="en-AU" b="1" dirty="0"/>
              <a:t>electronic publication</a:t>
            </a:r>
            <a:r>
              <a:rPr lang="en-AU" dirty="0"/>
              <a:t>, PAC'95 and EPAC'96 were the first accelerator conferences to try their hand at </a:t>
            </a:r>
            <a:r>
              <a:rPr lang="en-AU" b="1" dirty="0"/>
              <a:t>publishing proceedings themselves</a:t>
            </a:r>
            <a:r>
              <a:rPr lang="en-AU" dirty="0"/>
              <a:t>. </a:t>
            </a:r>
          </a:p>
          <a:p>
            <a:endParaRPr lang="en-AU" sz="900" dirty="0"/>
          </a:p>
          <a:p>
            <a:r>
              <a:rPr lang="en-AU" dirty="0"/>
              <a:t>In 1997 the JACoW collaboration was created under the chairmanship of CERN's John Poole, with </a:t>
            </a:r>
            <a:br>
              <a:rPr lang="en-AU" dirty="0"/>
            </a:br>
            <a:r>
              <a:rPr lang="en-AU" dirty="0"/>
              <a:t>Christine Petit-Jean-Genaz as CERN secretary.</a:t>
            </a:r>
          </a:p>
        </p:txBody>
      </p:sp>
      <p:pic>
        <p:nvPicPr>
          <p:cNvPr id="9" name="Picture 8">
            <a:extLst>
              <a:ext uri="{FF2B5EF4-FFF2-40B4-BE49-F238E27FC236}">
                <a16:creationId xmlns:a16="http://schemas.microsoft.com/office/drawing/2014/main" id="{C4CFED49-F848-14A1-1E3B-E1BAAC391EF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107082" y="2927336"/>
            <a:ext cx="3071219" cy="3926902"/>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6D2F3C80-C3B3-273D-173E-573C21F977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5564" y="2927336"/>
            <a:ext cx="2031730" cy="33097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B090DC08-DD19-EA0F-FB76-35510CDA9869}"/>
              </a:ext>
            </a:extLst>
          </p:cNvPr>
          <p:cNvPicPr>
            <a:picLocks noChangeAspect="1"/>
          </p:cNvPicPr>
          <p:nvPr/>
        </p:nvPicPr>
        <p:blipFill>
          <a:blip r:embed="rId4"/>
          <a:stretch>
            <a:fillRect/>
          </a:stretch>
        </p:blipFill>
        <p:spPr>
          <a:xfrm>
            <a:off x="2352842" y="2927336"/>
            <a:ext cx="2206750" cy="2206750"/>
          </a:xfrm>
          <a:prstGeom prst="rect">
            <a:avLst/>
          </a:prstGeom>
          <a:effectLst>
            <a:outerShdw blurRad="50800" dist="38100" dir="2700000" algn="tl" rotWithShape="0">
              <a:prstClr val="black">
                <a:alpha val="40000"/>
              </a:prstClr>
            </a:outerShdw>
          </a:effectLst>
        </p:spPr>
      </p:pic>
      <p:pic>
        <p:nvPicPr>
          <p:cNvPr id="12" name="Picture 11" descr="Screen Shot 2016-11-06 at 2.18.46 AM.png">
            <a:extLst>
              <a:ext uri="{FF2B5EF4-FFF2-40B4-BE49-F238E27FC236}">
                <a16:creationId xmlns:a16="http://schemas.microsoft.com/office/drawing/2014/main" id="{C4CA7772-B6C4-D628-32C4-A5C5B1B1F4C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35140" y="2917706"/>
            <a:ext cx="2010424" cy="2209129"/>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02311577-6284-1072-E68F-581D6BFF7BF6}"/>
              </a:ext>
            </a:extLst>
          </p:cNvPr>
          <p:cNvSpPr txBox="1"/>
          <p:nvPr/>
        </p:nvSpPr>
        <p:spPr>
          <a:xfrm>
            <a:off x="838040" y="5775070"/>
            <a:ext cx="861967" cy="338554"/>
          </a:xfrm>
          <a:prstGeom prst="rect">
            <a:avLst/>
          </a:prstGeom>
          <a:noFill/>
        </p:spPr>
        <p:txBody>
          <a:bodyPr wrap="none" rtlCol="0">
            <a:spAutoFit/>
          </a:bodyPr>
          <a:lstStyle/>
          <a:p>
            <a:r>
              <a:rPr lang="en-US" sz="1600">
                <a:solidFill>
                  <a:schemeClr val="bg1"/>
                </a:solidFill>
                <a:latin typeface="Arial"/>
                <a:cs typeface="Arial"/>
              </a:rPr>
              <a:t>PAC’99</a:t>
            </a:r>
            <a:endParaRPr lang="en-US" sz="1600" dirty="0">
              <a:solidFill>
                <a:schemeClr val="bg1"/>
              </a:solidFill>
              <a:latin typeface="Arial"/>
              <a:cs typeface="Arial"/>
            </a:endParaRPr>
          </a:p>
        </p:txBody>
      </p:sp>
      <p:sp>
        <p:nvSpPr>
          <p:cNvPr id="16" name="TextBox 15">
            <a:extLst>
              <a:ext uri="{FF2B5EF4-FFF2-40B4-BE49-F238E27FC236}">
                <a16:creationId xmlns:a16="http://schemas.microsoft.com/office/drawing/2014/main" id="{9E570A19-09FD-DBBC-2E51-A0A31F857B31}"/>
              </a:ext>
            </a:extLst>
          </p:cNvPr>
          <p:cNvSpPr txBox="1"/>
          <p:nvPr/>
        </p:nvSpPr>
        <p:spPr>
          <a:xfrm>
            <a:off x="5634375" y="4788281"/>
            <a:ext cx="998222" cy="338554"/>
          </a:xfrm>
          <a:prstGeom prst="rect">
            <a:avLst/>
          </a:prstGeom>
          <a:noFill/>
        </p:spPr>
        <p:txBody>
          <a:bodyPr wrap="none" rtlCol="0">
            <a:spAutoFit/>
          </a:bodyPr>
          <a:lstStyle/>
          <a:p>
            <a:r>
              <a:rPr lang="en-US" sz="1600" dirty="0">
                <a:solidFill>
                  <a:schemeClr val="bg1"/>
                </a:solidFill>
                <a:latin typeface="Arial"/>
                <a:cs typeface="Arial"/>
              </a:rPr>
              <a:t>APAC’98</a:t>
            </a:r>
          </a:p>
        </p:txBody>
      </p:sp>
      <p:pic>
        <p:nvPicPr>
          <p:cNvPr id="17" name="Picture 16">
            <a:extLst>
              <a:ext uri="{FF2B5EF4-FFF2-40B4-BE49-F238E27FC236}">
                <a16:creationId xmlns:a16="http://schemas.microsoft.com/office/drawing/2014/main" id="{A8A5A3B7-3AF0-3754-90C9-5DAACF1EDAF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921112" y="2920475"/>
            <a:ext cx="2010424" cy="2209129"/>
          </a:xfrm>
          <a:prstGeom prst="rect">
            <a:avLst/>
          </a:prstGeom>
          <a:effectLst>
            <a:outerShdw blurRad="50800" dist="38100" dir="2700000" algn="tl" rotWithShape="0">
              <a:srgbClr val="000000">
                <a:alpha val="43000"/>
              </a:srgbClr>
            </a:outerShdw>
          </a:effectLst>
        </p:spPr>
      </p:pic>
      <p:sp>
        <p:nvSpPr>
          <p:cNvPr id="19" name="TextBox 18">
            <a:extLst>
              <a:ext uri="{FF2B5EF4-FFF2-40B4-BE49-F238E27FC236}">
                <a16:creationId xmlns:a16="http://schemas.microsoft.com/office/drawing/2014/main" id="{4EC55746-C3BF-22F4-8AAF-161D7674CB04}"/>
              </a:ext>
            </a:extLst>
          </p:cNvPr>
          <p:cNvSpPr txBox="1"/>
          <p:nvPr/>
        </p:nvSpPr>
        <p:spPr>
          <a:xfrm>
            <a:off x="7219481" y="4788282"/>
            <a:ext cx="861967" cy="338554"/>
          </a:xfrm>
          <a:prstGeom prst="rect">
            <a:avLst/>
          </a:prstGeom>
          <a:noFill/>
        </p:spPr>
        <p:txBody>
          <a:bodyPr wrap="none" rtlCol="0">
            <a:spAutoFit/>
          </a:bodyPr>
          <a:lstStyle/>
          <a:p>
            <a:r>
              <a:rPr lang="en-US" sz="1600" dirty="0">
                <a:solidFill>
                  <a:schemeClr val="bg1"/>
                </a:solidFill>
                <a:latin typeface="Arial"/>
                <a:cs typeface="Arial"/>
              </a:rPr>
              <a:t>PAC’95</a:t>
            </a:r>
          </a:p>
        </p:txBody>
      </p:sp>
      <p:sp>
        <p:nvSpPr>
          <p:cNvPr id="20" name="TextBox 19">
            <a:extLst>
              <a:ext uri="{FF2B5EF4-FFF2-40B4-BE49-F238E27FC236}">
                <a16:creationId xmlns:a16="http://schemas.microsoft.com/office/drawing/2014/main" id="{F5F1F678-B652-0BD2-C48B-7BE78EC78B3C}"/>
              </a:ext>
            </a:extLst>
          </p:cNvPr>
          <p:cNvSpPr txBox="1"/>
          <p:nvPr/>
        </p:nvSpPr>
        <p:spPr>
          <a:xfrm>
            <a:off x="6839024" y="2859723"/>
            <a:ext cx="1414170" cy="338554"/>
          </a:xfrm>
          <a:prstGeom prst="rect">
            <a:avLst/>
          </a:prstGeom>
          <a:noFill/>
        </p:spPr>
        <p:txBody>
          <a:bodyPr wrap="none" rtlCol="0">
            <a:spAutoFit/>
          </a:bodyPr>
          <a:lstStyle/>
          <a:p>
            <a:r>
              <a:rPr lang="en-US" sz="1600" dirty="0">
                <a:solidFill>
                  <a:schemeClr val="tx2"/>
                </a:solidFill>
                <a:latin typeface="Arial"/>
                <a:cs typeface="Arial"/>
              </a:rPr>
              <a:t>Bob Siemann</a:t>
            </a:r>
          </a:p>
        </p:txBody>
      </p:sp>
      <p:grpSp>
        <p:nvGrpSpPr>
          <p:cNvPr id="28" name="Group 27">
            <a:extLst>
              <a:ext uri="{FF2B5EF4-FFF2-40B4-BE49-F238E27FC236}">
                <a16:creationId xmlns:a16="http://schemas.microsoft.com/office/drawing/2014/main" id="{4B13CD44-9AD4-80F8-48EF-2447C87AEAAD}"/>
              </a:ext>
            </a:extLst>
          </p:cNvPr>
          <p:cNvGrpSpPr/>
          <p:nvPr/>
        </p:nvGrpSpPr>
        <p:grpSpPr>
          <a:xfrm>
            <a:off x="4278365" y="5141759"/>
            <a:ext cx="2941116" cy="1669810"/>
            <a:chOff x="3691481" y="5188190"/>
            <a:chExt cx="2941116" cy="1669810"/>
          </a:xfrm>
        </p:grpSpPr>
        <p:pic>
          <p:nvPicPr>
            <p:cNvPr id="13" name="Picture 12" descr="Screen Shot 2016-11-06 at 2.21.34 AM.png">
              <a:extLst>
                <a:ext uri="{FF2B5EF4-FFF2-40B4-BE49-F238E27FC236}">
                  <a16:creationId xmlns:a16="http://schemas.microsoft.com/office/drawing/2014/main" id="{3E4DF285-855E-0ADB-3F35-D8E992E922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51072" y="5238963"/>
              <a:ext cx="2840656" cy="1615275"/>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679059E7-B7A9-3072-D898-4D0E776D353C}"/>
                </a:ext>
              </a:extLst>
            </p:cNvPr>
            <p:cNvSpPr txBox="1"/>
            <p:nvPr/>
          </p:nvSpPr>
          <p:spPr>
            <a:xfrm>
              <a:off x="3784368" y="6519446"/>
              <a:ext cx="998222" cy="338554"/>
            </a:xfrm>
            <a:prstGeom prst="rect">
              <a:avLst/>
            </a:prstGeom>
            <a:noFill/>
          </p:spPr>
          <p:txBody>
            <a:bodyPr wrap="none" rtlCol="0">
              <a:spAutoFit/>
            </a:bodyPr>
            <a:lstStyle/>
            <a:p>
              <a:r>
                <a:rPr lang="en-US" sz="1600" dirty="0">
                  <a:solidFill>
                    <a:schemeClr val="bg1"/>
                  </a:solidFill>
                  <a:latin typeface="Arial"/>
                  <a:cs typeface="Arial"/>
                </a:rPr>
                <a:t>EPAC’98</a:t>
              </a:r>
            </a:p>
          </p:txBody>
        </p:sp>
        <p:sp>
          <p:nvSpPr>
            <p:cNvPr id="18" name="TextBox 17">
              <a:extLst>
                <a:ext uri="{FF2B5EF4-FFF2-40B4-BE49-F238E27FC236}">
                  <a16:creationId xmlns:a16="http://schemas.microsoft.com/office/drawing/2014/main" id="{D3AEA098-6CAE-5DE3-E9FB-0F44338BDC6D}"/>
                </a:ext>
              </a:extLst>
            </p:cNvPr>
            <p:cNvSpPr txBox="1"/>
            <p:nvPr/>
          </p:nvSpPr>
          <p:spPr>
            <a:xfrm>
              <a:off x="5702502" y="6499588"/>
              <a:ext cx="861967" cy="338554"/>
            </a:xfrm>
            <a:prstGeom prst="rect">
              <a:avLst/>
            </a:prstGeom>
            <a:noFill/>
          </p:spPr>
          <p:txBody>
            <a:bodyPr wrap="none" rtlCol="0">
              <a:spAutoFit/>
            </a:bodyPr>
            <a:lstStyle/>
            <a:p>
              <a:r>
                <a:rPr lang="en-US" sz="1600" dirty="0">
                  <a:solidFill>
                    <a:schemeClr val="bg1"/>
                  </a:solidFill>
                  <a:latin typeface="Arial"/>
                  <a:cs typeface="Arial"/>
                </a:rPr>
                <a:t>PAC’97</a:t>
              </a:r>
            </a:p>
          </p:txBody>
        </p:sp>
        <p:sp>
          <p:nvSpPr>
            <p:cNvPr id="21" name="TextBox 20">
              <a:extLst>
                <a:ext uri="{FF2B5EF4-FFF2-40B4-BE49-F238E27FC236}">
                  <a16:creationId xmlns:a16="http://schemas.microsoft.com/office/drawing/2014/main" id="{86D6F6E7-7456-9A21-DAEC-1F1D59A3FA3A}"/>
                </a:ext>
              </a:extLst>
            </p:cNvPr>
            <p:cNvSpPr txBox="1"/>
            <p:nvPr/>
          </p:nvSpPr>
          <p:spPr>
            <a:xfrm>
              <a:off x="3691481" y="5188190"/>
              <a:ext cx="1151277" cy="338554"/>
            </a:xfrm>
            <a:prstGeom prst="rect">
              <a:avLst/>
            </a:prstGeom>
            <a:noFill/>
          </p:spPr>
          <p:txBody>
            <a:bodyPr wrap="none" rtlCol="0">
              <a:spAutoFit/>
            </a:bodyPr>
            <a:lstStyle/>
            <a:p>
              <a:r>
                <a:rPr lang="en-US" sz="1600" dirty="0">
                  <a:solidFill>
                    <a:schemeClr val="bg1"/>
                  </a:solidFill>
                  <a:latin typeface="Arial"/>
                  <a:cs typeface="Arial"/>
                </a:rPr>
                <a:t>Lief Liljeby</a:t>
              </a:r>
            </a:p>
          </p:txBody>
        </p:sp>
        <p:sp>
          <p:nvSpPr>
            <p:cNvPr id="22" name="TextBox 21">
              <a:extLst>
                <a:ext uri="{FF2B5EF4-FFF2-40B4-BE49-F238E27FC236}">
                  <a16:creationId xmlns:a16="http://schemas.microsoft.com/office/drawing/2014/main" id="{C8A3BE79-88A1-5310-5571-83B800529D65}"/>
                </a:ext>
              </a:extLst>
            </p:cNvPr>
            <p:cNvSpPr txBox="1"/>
            <p:nvPr/>
          </p:nvSpPr>
          <p:spPr>
            <a:xfrm>
              <a:off x="5798714" y="5205339"/>
              <a:ext cx="833883" cy="584775"/>
            </a:xfrm>
            <a:prstGeom prst="rect">
              <a:avLst/>
            </a:prstGeom>
            <a:noFill/>
          </p:spPr>
          <p:txBody>
            <a:bodyPr wrap="none" rtlCol="0">
              <a:spAutoFit/>
            </a:bodyPr>
            <a:lstStyle/>
            <a:p>
              <a:r>
                <a:rPr lang="en-US" sz="1600" dirty="0">
                  <a:solidFill>
                    <a:schemeClr val="bg1"/>
                  </a:solidFill>
                  <a:latin typeface="Arial"/>
                  <a:cs typeface="Arial"/>
                </a:rPr>
                <a:t>Martin</a:t>
              </a:r>
            </a:p>
            <a:p>
              <a:r>
                <a:rPr lang="en-US" sz="1600" dirty="0">
                  <a:solidFill>
                    <a:schemeClr val="bg1"/>
                  </a:solidFill>
                  <a:latin typeface="Arial"/>
                  <a:cs typeface="Arial"/>
                </a:rPr>
                <a:t>Comyn</a:t>
              </a:r>
            </a:p>
          </p:txBody>
        </p:sp>
      </p:grpSp>
      <p:sp>
        <p:nvSpPr>
          <p:cNvPr id="23" name="TextBox 22">
            <a:extLst>
              <a:ext uri="{FF2B5EF4-FFF2-40B4-BE49-F238E27FC236}">
                <a16:creationId xmlns:a16="http://schemas.microsoft.com/office/drawing/2014/main" id="{5ACBC5BD-55BD-F11D-E50D-D0850D4B74EB}"/>
              </a:ext>
            </a:extLst>
          </p:cNvPr>
          <p:cNvSpPr txBox="1"/>
          <p:nvPr/>
        </p:nvSpPr>
        <p:spPr>
          <a:xfrm>
            <a:off x="99193" y="2917707"/>
            <a:ext cx="889987" cy="584775"/>
          </a:xfrm>
          <a:prstGeom prst="rect">
            <a:avLst/>
          </a:prstGeom>
          <a:noFill/>
        </p:spPr>
        <p:txBody>
          <a:bodyPr wrap="none" rtlCol="0">
            <a:spAutoFit/>
          </a:bodyPr>
          <a:lstStyle/>
          <a:p>
            <a:r>
              <a:rPr lang="en-US" sz="1600" dirty="0">
                <a:solidFill>
                  <a:schemeClr val="bg1"/>
                </a:solidFill>
                <a:latin typeface="Arial"/>
                <a:cs typeface="Arial"/>
              </a:rPr>
              <a:t>Ilan</a:t>
            </a:r>
          </a:p>
          <a:p>
            <a:r>
              <a:rPr lang="en-US" sz="1600" dirty="0">
                <a:solidFill>
                  <a:schemeClr val="bg1"/>
                </a:solidFill>
                <a:latin typeface="Arial"/>
                <a:cs typeface="Arial"/>
              </a:rPr>
              <a:t>Ben-Zvi</a:t>
            </a:r>
          </a:p>
        </p:txBody>
      </p:sp>
      <p:sp>
        <p:nvSpPr>
          <p:cNvPr id="24" name="TextBox 23">
            <a:extLst>
              <a:ext uri="{FF2B5EF4-FFF2-40B4-BE49-F238E27FC236}">
                <a16:creationId xmlns:a16="http://schemas.microsoft.com/office/drawing/2014/main" id="{2BC7F789-84AE-7BF5-232B-D7BC4B0F7B08}"/>
              </a:ext>
            </a:extLst>
          </p:cNvPr>
          <p:cNvSpPr txBox="1"/>
          <p:nvPr/>
        </p:nvSpPr>
        <p:spPr>
          <a:xfrm>
            <a:off x="4684536" y="2849100"/>
            <a:ext cx="973728" cy="584775"/>
          </a:xfrm>
          <a:prstGeom prst="rect">
            <a:avLst/>
          </a:prstGeom>
          <a:noFill/>
        </p:spPr>
        <p:txBody>
          <a:bodyPr wrap="none" rtlCol="0">
            <a:spAutoFit/>
          </a:bodyPr>
          <a:lstStyle/>
          <a:p>
            <a:r>
              <a:rPr lang="en-US" sz="1600" dirty="0">
                <a:solidFill>
                  <a:schemeClr val="bg1"/>
                </a:solidFill>
                <a:latin typeface="Arial"/>
                <a:cs typeface="Arial"/>
              </a:rPr>
              <a:t>Yong-Ho</a:t>
            </a:r>
          </a:p>
          <a:p>
            <a:r>
              <a:rPr lang="en-US" sz="1600" dirty="0">
                <a:solidFill>
                  <a:schemeClr val="bg1"/>
                </a:solidFill>
                <a:latin typeface="Arial"/>
                <a:cs typeface="Arial"/>
              </a:rPr>
              <a:t>Chin</a:t>
            </a:r>
          </a:p>
        </p:txBody>
      </p:sp>
      <p:sp>
        <p:nvSpPr>
          <p:cNvPr id="25" name="TextBox 24">
            <a:extLst>
              <a:ext uri="{FF2B5EF4-FFF2-40B4-BE49-F238E27FC236}">
                <a16:creationId xmlns:a16="http://schemas.microsoft.com/office/drawing/2014/main" id="{EF82D1B9-A72C-4E6E-1F17-8156C3981FEB}"/>
              </a:ext>
            </a:extLst>
          </p:cNvPr>
          <p:cNvSpPr txBox="1"/>
          <p:nvPr/>
        </p:nvSpPr>
        <p:spPr>
          <a:xfrm>
            <a:off x="11028402" y="2974482"/>
            <a:ext cx="1107996" cy="830997"/>
          </a:xfrm>
          <a:prstGeom prst="rect">
            <a:avLst/>
          </a:prstGeom>
          <a:noFill/>
        </p:spPr>
        <p:txBody>
          <a:bodyPr wrap="none" rtlCol="0">
            <a:spAutoFit/>
          </a:bodyPr>
          <a:lstStyle/>
          <a:p>
            <a:r>
              <a:rPr lang="en-US" sz="1600" dirty="0">
                <a:solidFill>
                  <a:schemeClr val="bg1"/>
                </a:solidFill>
                <a:latin typeface="Arial"/>
                <a:cs typeface="Arial"/>
              </a:rPr>
              <a:t>Christine</a:t>
            </a:r>
          </a:p>
          <a:p>
            <a:r>
              <a:rPr lang="en-US" sz="1600" dirty="0">
                <a:solidFill>
                  <a:schemeClr val="bg1"/>
                </a:solidFill>
                <a:latin typeface="Arial"/>
                <a:cs typeface="Arial"/>
              </a:rPr>
              <a:t>Petit-Jean</a:t>
            </a:r>
          </a:p>
          <a:p>
            <a:r>
              <a:rPr lang="en-US" sz="1600" dirty="0">
                <a:solidFill>
                  <a:schemeClr val="bg1"/>
                </a:solidFill>
                <a:latin typeface="Arial"/>
                <a:cs typeface="Arial"/>
              </a:rPr>
              <a:t>Genaz</a:t>
            </a:r>
          </a:p>
        </p:txBody>
      </p:sp>
      <p:sp>
        <p:nvSpPr>
          <p:cNvPr id="26" name="TextBox 25">
            <a:extLst>
              <a:ext uri="{FF2B5EF4-FFF2-40B4-BE49-F238E27FC236}">
                <a16:creationId xmlns:a16="http://schemas.microsoft.com/office/drawing/2014/main" id="{BAA39CA8-B766-EA7E-BD87-FAD457D08869}"/>
              </a:ext>
            </a:extLst>
          </p:cNvPr>
          <p:cNvSpPr txBox="1"/>
          <p:nvPr/>
        </p:nvSpPr>
        <p:spPr>
          <a:xfrm>
            <a:off x="2389835" y="4536141"/>
            <a:ext cx="707245" cy="584775"/>
          </a:xfrm>
          <a:prstGeom prst="rect">
            <a:avLst/>
          </a:prstGeom>
          <a:noFill/>
        </p:spPr>
        <p:txBody>
          <a:bodyPr wrap="none" rtlCol="0">
            <a:spAutoFit/>
          </a:bodyPr>
          <a:lstStyle/>
          <a:p>
            <a:r>
              <a:rPr lang="en-US" sz="1600" dirty="0">
                <a:latin typeface="Arial"/>
                <a:cs typeface="Arial"/>
              </a:rPr>
              <a:t>John</a:t>
            </a:r>
          </a:p>
          <a:p>
            <a:r>
              <a:rPr lang="en-US" sz="1600" dirty="0">
                <a:latin typeface="Arial"/>
                <a:cs typeface="Arial"/>
              </a:rPr>
              <a:t>Poole</a:t>
            </a:r>
          </a:p>
        </p:txBody>
      </p:sp>
      <p:sp>
        <p:nvSpPr>
          <p:cNvPr id="27" name="TextBox 26">
            <a:extLst>
              <a:ext uri="{FF2B5EF4-FFF2-40B4-BE49-F238E27FC236}">
                <a16:creationId xmlns:a16="http://schemas.microsoft.com/office/drawing/2014/main" id="{0A20A8C3-CA10-8C01-15CF-9021795638E2}"/>
              </a:ext>
            </a:extLst>
          </p:cNvPr>
          <p:cNvSpPr txBox="1"/>
          <p:nvPr/>
        </p:nvSpPr>
        <p:spPr>
          <a:xfrm>
            <a:off x="10796461" y="6358578"/>
            <a:ext cx="1171283" cy="338554"/>
          </a:xfrm>
          <a:prstGeom prst="rect">
            <a:avLst/>
          </a:prstGeom>
          <a:noFill/>
        </p:spPr>
        <p:txBody>
          <a:bodyPr wrap="none" rtlCol="0">
            <a:spAutoFit/>
          </a:bodyPr>
          <a:lstStyle/>
          <a:p>
            <a:r>
              <a:rPr lang="en-US" sz="1600" dirty="0">
                <a:solidFill>
                  <a:schemeClr val="bg1"/>
                </a:solidFill>
                <a:latin typeface="Arial"/>
                <a:cs typeface="Arial"/>
              </a:rPr>
              <a:t>EPAC’96...</a:t>
            </a:r>
          </a:p>
        </p:txBody>
      </p:sp>
      <p:sp>
        <p:nvSpPr>
          <p:cNvPr id="30" name="TextBox 29">
            <a:extLst>
              <a:ext uri="{FF2B5EF4-FFF2-40B4-BE49-F238E27FC236}">
                <a16:creationId xmlns:a16="http://schemas.microsoft.com/office/drawing/2014/main" id="{BDB6C670-3D29-5EEF-83E7-6744517F9F24}"/>
              </a:ext>
            </a:extLst>
          </p:cNvPr>
          <p:cNvSpPr txBox="1"/>
          <p:nvPr/>
        </p:nvSpPr>
        <p:spPr>
          <a:xfrm>
            <a:off x="-18970" y="2563740"/>
            <a:ext cx="12192000" cy="369332"/>
          </a:xfrm>
          <a:prstGeom prst="rect">
            <a:avLst/>
          </a:prstGeom>
          <a:noFill/>
        </p:spPr>
        <p:txBody>
          <a:bodyPr wrap="square">
            <a:spAutoFit/>
          </a:bodyPr>
          <a:lstStyle/>
          <a:p>
            <a:pPr algn="ctr"/>
            <a:r>
              <a:rPr lang="en-US" b="1" dirty="0"/>
              <a:t>An Original Confluence of Personalities</a:t>
            </a:r>
            <a:endParaRPr lang="en-AU" b="1" dirty="0"/>
          </a:p>
        </p:txBody>
      </p:sp>
    </p:spTree>
    <p:extLst>
      <p:ext uri="{BB962C8B-B14F-4D97-AF65-F5344CB8AC3E}">
        <p14:creationId xmlns:p14="http://schemas.microsoft.com/office/powerpoint/2010/main" val="674922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F1A6C-E5AD-EC62-85C0-6C5C48A88E4D}"/>
              </a:ext>
            </a:extLst>
          </p:cNvPr>
          <p:cNvSpPr>
            <a:spLocks noGrp="1"/>
          </p:cNvSpPr>
          <p:nvPr>
            <p:ph type="title"/>
          </p:nvPr>
        </p:nvSpPr>
        <p:spPr/>
        <p:txBody>
          <a:bodyPr/>
          <a:lstStyle/>
          <a:p>
            <a:r>
              <a:rPr lang="en-AU" dirty="0"/>
              <a:t>Comparison </a:t>
            </a:r>
          </a:p>
        </p:txBody>
      </p:sp>
      <p:pic>
        <p:nvPicPr>
          <p:cNvPr id="5" name="Picture 4">
            <a:extLst>
              <a:ext uri="{FF2B5EF4-FFF2-40B4-BE49-F238E27FC236}">
                <a16:creationId xmlns:a16="http://schemas.microsoft.com/office/drawing/2014/main" id="{6BE2542D-6FF9-395F-6299-6B39E1CF8BE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77826" y="1234757"/>
            <a:ext cx="5334698" cy="5552297"/>
          </a:xfrm>
          <a:prstGeom prst="rect">
            <a:avLst/>
          </a:prstGeom>
        </p:spPr>
      </p:pic>
      <p:pic>
        <p:nvPicPr>
          <p:cNvPr id="7" name="Picture 6">
            <a:extLst>
              <a:ext uri="{FF2B5EF4-FFF2-40B4-BE49-F238E27FC236}">
                <a16:creationId xmlns:a16="http://schemas.microsoft.com/office/drawing/2014/main" id="{EC839712-1581-D73F-E0EA-F03DF1376A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60562" y="3016957"/>
            <a:ext cx="5002922" cy="3394841"/>
          </a:xfrm>
          <a:prstGeom prst="rect">
            <a:avLst/>
          </a:prstGeom>
        </p:spPr>
      </p:pic>
      <p:sp>
        <p:nvSpPr>
          <p:cNvPr id="8" name="TextBox 7">
            <a:extLst>
              <a:ext uri="{FF2B5EF4-FFF2-40B4-BE49-F238E27FC236}">
                <a16:creationId xmlns:a16="http://schemas.microsoft.com/office/drawing/2014/main" id="{722BB3BB-C2D5-286D-57AF-6579F5C3174A}"/>
              </a:ext>
            </a:extLst>
          </p:cNvPr>
          <p:cNvSpPr txBox="1"/>
          <p:nvPr/>
        </p:nvSpPr>
        <p:spPr>
          <a:xfrm>
            <a:off x="7535918" y="2690336"/>
            <a:ext cx="3090041" cy="369332"/>
          </a:xfrm>
          <a:prstGeom prst="rect">
            <a:avLst/>
          </a:prstGeom>
          <a:noFill/>
        </p:spPr>
        <p:txBody>
          <a:bodyPr wrap="square" rtlCol="0">
            <a:spAutoFit/>
          </a:bodyPr>
          <a:lstStyle/>
          <a:p>
            <a:r>
              <a:rPr lang="en-AU" dirty="0"/>
              <a:t>ACM Digital Library Access </a:t>
            </a:r>
          </a:p>
        </p:txBody>
      </p:sp>
      <p:sp>
        <p:nvSpPr>
          <p:cNvPr id="11" name="TextBox 10">
            <a:extLst>
              <a:ext uri="{FF2B5EF4-FFF2-40B4-BE49-F238E27FC236}">
                <a16:creationId xmlns:a16="http://schemas.microsoft.com/office/drawing/2014/main" id="{B33B233B-2EFF-0880-03EA-5613EF87F576}"/>
              </a:ext>
            </a:extLst>
          </p:cNvPr>
          <p:cNvSpPr txBox="1"/>
          <p:nvPr/>
        </p:nvSpPr>
        <p:spPr>
          <a:xfrm>
            <a:off x="6017624" y="663258"/>
            <a:ext cx="6296297" cy="1569660"/>
          </a:xfrm>
          <a:prstGeom prst="rect">
            <a:avLst/>
          </a:prstGeom>
          <a:noFill/>
        </p:spPr>
        <p:txBody>
          <a:bodyPr wrap="square" rtlCol="0">
            <a:spAutoFit/>
          </a:bodyPr>
          <a:lstStyle/>
          <a:p>
            <a:r>
              <a:rPr lang="en-AU" sz="1600" dirty="0"/>
              <a:t>Association for Computing Machinery (ACM) publishing arm</a:t>
            </a:r>
          </a:p>
          <a:p>
            <a:r>
              <a:rPr lang="en-AU" sz="1600" dirty="0"/>
              <a:t>$750 + $20 per paper over 30           </a:t>
            </a:r>
          </a:p>
          <a:p>
            <a:r>
              <a:rPr lang="en-AU" sz="1600" dirty="0"/>
              <a:t>$750 + $20 x 1400’ish = </a:t>
            </a:r>
            <a:r>
              <a:rPr lang="en-AU" sz="1600" b="1" dirty="0">
                <a:solidFill>
                  <a:srgbClr val="00B050"/>
                </a:solidFill>
              </a:rPr>
              <a:t>$28-30k </a:t>
            </a:r>
            <a:r>
              <a:rPr lang="en-AU" sz="1600" dirty="0"/>
              <a:t>($USD)</a:t>
            </a:r>
          </a:p>
          <a:p>
            <a:r>
              <a:rPr lang="en-AU" sz="1600" dirty="0"/>
              <a:t>Reasonably comparable to JACoW costs!</a:t>
            </a:r>
          </a:p>
          <a:p>
            <a:r>
              <a:rPr lang="en-AU" sz="1600" b="1" dirty="0">
                <a:solidFill>
                  <a:srgbClr val="00B050"/>
                </a:solidFill>
              </a:rPr>
              <a:t>BUT</a:t>
            </a:r>
            <a:r>
              <a:rPr lang="en-AU" sz="1600" dirty="0"/>
              <a:t> </a:t>
            </a:r>
            <a:r>
              <a:rPr lang="en-AU" sz="1600" u="sng" dirty="0"/>
              <a:t>they have their </a:t>
            </a:r>
            <a:r>
              <a:rPr lang="en-AU" sz="1600" u="sng" dirty="0">
                <a:solidFill>
                  <a:srgbClr val="FF0000"/>
                </a:solidFill>
              </a:rPr>
              <a:t>own copyright</a:t>
            </a:r>
            <a:r>
              <a:rPr lang="en-AU" sz="1600" dirty="0"/>
              <a:t>, and require subscription for access</a:t>
            </a:r>
          </a:p>
          <a:p>
            <a:r>
              <a:rPr lang="en-AU" sz="1600" dirty="0"/>
              <a:t>JACoW is better at a comparable up-front cost (and lower total cost)</a:t>
            </a:r>
          </a:p>
        </p:txBody>
      </p:sp>
      <p:sp>
        <p:nvSpPr>
          <p:cNvPr id="12" name="TextBox 11">
            <a:extLst>
              <a:ext uri="{FF2B5EF4-FFF2-40B4-BE49-F238E27FC236}">
                <a16:creationId xmlns:a16="http://schemas.microsoft.com/office/drawing/2014/main" id="{6F236D10-8885-7254-3C5E-11E41D262235}"/>
              </a:ext>
            </a:extLst>
          </p:cNvPr>
          <p:cNvSpPr txBox="1"/>
          <p:nvPr/>
        </p:nvSpPr>
        <p:spPr>
          <a:xfrm>
            <a:off x="3838229" y="748937"/>
            <a:ext cx="1976845" cy="369332"/>
          </a:xfrm>
          <a:prstGeom prst="rect">
            <a:avLst/>
          </a:prstGeom>
          <a:noFill/>
        </p:spPr>
        <p:txBody>
          <a:bodyPr wrap="square" rtlCol="0">
            <a:spAutoFit/>
          </a:bodyPr>
          <a:lstStyle/>
          <a:p>
            <a:r>
              <a:rPr lang="en-AU" dirty="0">
                <a:solidFill>
                  <a:srgbClr val="00B050"/>
                </a:solidFill>
              </a:rPr>
              <a:t>As of 21 Nov 2023</a:t>
            </a:r>
          </a:p>
        </p:txBody>
      </p:sp>
      <p:sp>
        <p:nvSpPr>
          <p:cNvPr id="4" name="TextBox 3">
            <a:extLst>
              <a:ext uri="{FF2B5EF4-FFF2-40B4-BE49-F238E27FC236}">
                <a16:creationId xmlns:a16="http://schemas.microsoft.com/office/drawing/2014/main" id="{43A66FEE-D9AF-B557-FF04-297002AFCDCC}"/>
              </a:ext>
            </a:extLst>
          </p:cNvPr>
          <p:cNvSpPr txBox="1"/>
          <p:nvPr/>
        </p:nvSpPr>
        <p:spPr>
          <a:xfrm>
            <a:off x="6001885" y="293926"/>
            <a:ext cx="6157518" cy="369332"/>
          </a:xfrm>
          <a:prstGeom prst="rect">
            <a:avLst/>
          </a:prstGeom>
          <a:noFill/>
        </p:spPr>
        <p:txBody>
          <a:bodyPr wrap="square">
            <a:spAutoFit/>
          </a:bodyPr>
          <a:lstStyle/>
          <a:p>
            <a:r>
              <a:rPr lang="en-AU" dirty="0">
                <a:hlinkClick r:id="rId4"/>
              </a:rPr>
              <a:t>International Conference Proceedings Series (acm.org)</a:t>
            </a:r>
            <a:endParaRPr lang="en-AU" dirty="0"/>
          </a:p>
        </p:txBody>
      </p:sp>
      <p:pic>
        <p:nvPicPr>
          <p:cNvPr id="3" name="Picture 2">
            <a:extLst>
              <a:ext uri="{FF2B5EF4-FFF2-40B4-BE49-F238E27FC236}">
                <a16:creationId xmlns:a16="http://schemas.microsoft.com/office/drawing/2014/main" id="{47877064-452C-2386-68A4-4C3908B63BCC}"/>
              </a:ext>
            </a:extLst>
          </p:cNvPr>
          <p:cNvPicPr>
            <a:picLocks noChangeAspect="1"/>
          </p:cNvPicPr>
          <p:nvPr/>
        </p:nvPicPr>
        <p:blipFill>
          <a:blip r:embed="rId5"/>
          <a:stretch>
            <a:fillRect/>
          </a:stretch>
        </p:blipFill>
        <p:spPr>
          <a:xfrm>
            <a:off x="10401300" y="6206086"/>
            <a:ext cx="1790700" cy="651914"/>
          </a:xfrm>
          <a:prstGeom prst="rect">
            <a:avLst/>
          </a:prstGeom>
        </p:spPr>
      </p:pic>
    </p:spTree>
    <p:extLst>
      <p:ext uri="{BB962C8B-B14F-4D97-AF65-F5344CB8AC3E}">
        <p14:creationId xmlns:p14="http://schemas.microsoft.com/office/powerpoint/2010/main" val="3420707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F1A6C-E5AD-EC62-85C0-6C5C48A88E4D}"/>
              </a:ext>
            </a:extLst>
          </p:cNvPr>
          <p:cNvSpPr>
            <a:spLocks noGrp="1"/>
          </p:cNvSpPr>
          <p:nvPr>
            <p:ph type="title"/>
          </p:nvPr>
        </p:nvSpPr>
        <p:spPr/>
        <p:txBody>
          <a:bodyPr/>
          <a:lstStyle/>
          <a:p>
            <a:r>
              <a:rPr lang="en-AU" dirty="0"/>
              <a:t>Comparison ACM ICPS ($USD)</a:t>
            </a:r>
          </a:p>
        </p:txBody>
      </p:sp>
      <p:sp>
        <p:nvSpPr>
          <p:cNvPr id="11" name="TextBox 10">
            <a:extLst>
              <a:ext uri="{FF2B5EF4-FFF2-40B4-BE49-F238E27FC236}">
                <a16:creationId xmlns:a16="http://schemas.microsoft.com/office/drawing/2014/main" id="{B33B233B-2EFF-0880-03EA-5613EF87F576}"/>
              </a:ext>
            </a:extLst>
          </p:cNvPr>
          <p:cNvSpPr txBox="1"/>
          <p:nvPr/>
        </p:nvSpPr>
        <p:spPr>
          <a:xfrm>
            <a:off x="6521522" y="1244873"/>
            <a:ext cx="6296297" cy="1200329"/>
          </a:xfrm>
          <a:prstGeom prst="rect">
            <a:avLst/>
          </a:prstGeom>
          <a:noFill/>
        </p:spPr>
        <p:txBody>
          <a:bodyPr wrap="square" rtlCol="0">
            <a:spAutoFit/>
          </a:bodyPr>
          <a:lstStyle/>
          <a:p>
            <a:r>
              <a:rPr lang="en-AU" dirty="0">
                <a:solidFill>
                  <a:schemeClr val="accent1">
                    <a:lumMod val="75000"/>
                  </a:schemeClr>
                </a:solidFill>
              </a:rPr>
              <a:t>Association for Computing Machinery (ACM) Open Access</a:t>
            </a:r>
          </a:p>
          <a:p>
            <a:r>
              <a:rPr lang="en-AU" dirty="0">
                <a:solidFill>
                  <a:schemeClr val="accent1">
                    <a:lumMod val="75000"/>
                  </a:schemeClr>
                </a:solidFill>
              </a:rPr>
              <a:t>$   700 per x 700 articles = $490,000</a:t>
            </a:r>
          </a:p>
          <a:p>
            <a:r>
              <a:rPr lang="en-AU" dirty="0">
                <a:solidFill>
                  <a:schemeClr val="accent1">
                    <a:lumMod val="75000"/>
                  </a:schemeClr>
                </a:solidFill>
              </a:rPr>
              <a:t>$1,000 per x 700 articles = $700,000</a:t>
            </a:r>
          </a:p>
          <a:p>
            <a:r>
              <a:rPr lang="en-AU" dirty="0">
                <a:solidFill>
                  <a:schemeClr val="accent1">
                    <a:lumMod val="75000"/>
                  </a:schemeClr>
                </a:solidFill>
              </a:rPr>
              <a:t>Cost to Participants = Could be as high as </a:t>
            </a:r>
            <a:r>
              <a:rPr lang="en-AU" b="1" u="sng" dirty="0">
                <a:solidFill>
                  <a:schemeClr val="accent1">
                    <a:lumMod val="75000"/>
                  </a:schemeClr>
                </a:solidFill>
              </a:rPr>
              <a:t>$1,190,000</a:t>
            </a:r>
            <a:endParaRPr lang="en-AU" sz="1600" b="1" u="sng" dirty="0">
              <a:solidFill>
                <a:schemeClr val="accent1">
                  <a:lumMod val="75000"/>
                </a:schemeClr>
              </a:solidFill>
            </a:endParaRPr>
          </a:p>
        </p:txBody>
      </p:sp>
      <p:sp>
        <p:nvSpPr>
          <p:cNvPr id="4" name="TextBox 3">
            <a:extLst>
              <a:ext uri="{FF2B5EF4-FFF2-40B4-BE49-F238E27FC236}">
                <a16:creationId xmlns:a16="http://schemas.microsoft.com/office/drawing/2014/main" id="{582A6682-A77E-3FB5-4E3B-76D37AA705B7}"/>
              </a:ext>
            </a:extLst>
          </p:cNvPr>
          <p:cNvSpPr txBox="1"/>
          <p:nvPr/>
        </p:nvSpPr>
        <p:spPr>
          <a:xfrm>
            <a:off x="277826" y="1244873"/>
            <a:ext cx="6062364" cy="5016758"/>
          </a:xfrm>
          <a:prstGeom prst="rect">
            <a:avLst/>
          </a:prstGeom>
          <a:noFill/>
        </p:spPr>
        <p:txBody>
          <a:bodyPr wrap="square" rtlCol="0">
            <a:spAutoFit/>
          </a:bodyPr>
          <a:lstStyle/>
          <a:p>
            <a:r>
              <a:rPr lang="en-AU" b="1" dirty="0"/>
              <a:t>New </a:t>
            </a:r>
            <a:r>
              <a:rPr lang="en-AU" b="1" dirty="0">
                <a:solidFill>
                  <a:srgbClr val="FF0000"/>
                </a:solidFill>
              </a:rPr>
              <a:t>Open Access Publishing Model </a:t>
            </a:r>
            <a:r>
              <a:rPr lang="en-AU" b="1" dirty="0"/>
              <a:t>for ICPS Coming in 2024</a:t>
            </a:r>
          </a:p>
          <a:p>
            <a:r>
              <a:rPr lang="en-AU" sz="1400" dirty="0"/>
              <a:t>In January 2024, ACM will be introducing a new Open Access publishing model for ICPS. Please refer to the FAQs for an overview of the new model. Full details of the publishing model are provided below.</a:t>
            </a:r>
          </a:p>
          <a:p>
            <a:endParaRPr lang="en-AU" sz="1400" dirty="0"/>
          </a:p>
          <a:p>
            <a:r>
              <a:rPr lang="en-AU" sz="1400" dirty="0"/>
              <a:t>The new Open Access (OA) publishing model for ICPS will apply to all conferences for which the formal Call for Papers will be issued on or after January 1, 2024.</a:t>
            </a:r>
          </a:p>
          <a:p>
            <a:endParaRPr lang="en-AU" dirty="0"/>
          </a:p>
          <a:p>
            <a:r>
              <a:rPr lang="en-AU" b="1" dirty="0"/>
              <a:t>Article Process Charges (APC);</a:t>
            </a:r>
          </a:p>
          <a:p>
            <a:pPr marL="285750" indent="-285750">
              <a:buFont typeface="Arial" panose="020B0604020202020204" pitchFamily="34" charset="0"/>
              <a:buChar char="•"/>
            </a:pPr>
            <a:r>
              <a:rPr lang="en-AU" sz="1400" dirty="0"/>
              <a:t>If the corresponding author is affiliated with an institution in a lower-middle-income country (as defined by the World Bank) and at least one of the paper’s authors is an ACM member, the applicable APC is </a:t>
            </a:r>
            <a:r>
              <a:rPr lang="en-AU" sz="1400" b="1" dirty="0">
                <a:solidFill>
                  <a:srgbClr val="00B050"/>
                </a:solidFill>
              </a:rPr>
              <a:t>$350 per paper</a:t>
            </a:r>
            <a:r>
              <a:rPr lang="en-AU" sz="1400" dirty="0"/>
              <a:t>.</a:t>
            </a:r>
          </a:p>
          <a:p>
            <a:endParaRPr lang="en-AU" sz="1400" dirty="0"/>
          </a:p>
          <a:p>
            <a:pPr marL="285750" indent="-285750">
              <a:buFont typeface="Arial" panose="020B0604020202020204" pitchFamily="34" charset="0"/>
              <a:buChar char="•"/>
            </a:pPr>
            <a:r>
              <a:rPr lang="en-AU" sz="1400" dirty="0"/>
              <a:t>If the corresponding author is affiliated with an institution in a lower-middle-income country (as defined by the World Bank) but none of the paper’s authors is an ACM member, the applicable APC is </a:t>
            </a:r>
            <a:r>
              <a:rPr lang="en-AU" sz="1400" b="1" dirty="0">
                <a:solidFill>
                  <a:srgbClr val="00B050"/>
                </a:solidFill>
              </a:rPr>
              <a:t>$500 per paper</a:t>
            </a:r>
            <a:r>
              <a:rPr lang="en-AU" sz="1400" dirty="0"/>
              <a:t>.</a:t>
            </a:r>
          </a:p>
          <a:p>
            <a:endParaRPr lang="en-AU" sz="1400" dirty="0"/>
          </a:p>
          <a:p>
            <a:pPr marL="285750" indent="-285750">
              <a:buFont typeface="Arial" panose="020B0604020202020204" pitchFamily="34" charset="0"/>
              <a:buChar char="•"/>
            </a:pPr>
            <a:r>
              <a:rPr lang="en-AU" sz="1400" dirty="0"/>
              <a:t>If the corresponding author is not affiliated with an institution in a lower-middle-income country but at least one of the paper’s authors is an ACM member, the applicable APC is </a:t>
            </a:r>
            <a:r>
              <a:rPr lang="en-AU" sz="1400" b="1" dirty="0">
                <a:solidFill>
                  <a:srgbClr val="00B050"/>
                </a:solidFill>
              </a:rPr>
              <a:t>$700 per paper</a:t>
            </a:r>
            <a:r>
              <a:rPr lang="en-AU" sz="1400" dirty="0"/>
              <a:t>.</a:t>
            </a:r>
          </a:p>
          <a:p>
            <a:pPr marL="285750" indent="-285750">
              <a:buFont typeface="Arial" panose="020B0604020202020204" pitchFamily="34" charset="0"/>
              <a:buChar char="•"/>
            </a:pPr>
            <a:endParaRPr lang="en-AU" sz="1400" dirty="0"/>
          </a:p>
          <a:p>
            <a:pPr marL="285750" indent="-285750">
              <a:buFont typeface="Arial" panose="020B0604020202020204" pitchFamily="34" charset="0"/>
              <a:buChar char="•"/>
            </a:pPr>
            <a:r>
              <a:rPr lang="en-AU" sz="1400" dirty="0"/>
              <a:t>In all other cases, the applicable APC is </a:t>
            </a:r>
            <a:r>
              <a:rPr lang="en-AU" sz="1400" b="1" dirty="0">
                <a:solidFill>
                  <a:srgbClr val="00B050"/>
                </a:solidFill>
              </a:rPr>
              <a:t>$1,000 per paper</a:t>
            </a:r>
            <a:r>
              <a:rPr lang="en-AU" sz="1400" dirty="0"/>
              <a:t>.</a:t>
            </a:r>
          </a:p>
        </p:txBody>
      </p:sp>
      <p:sp>
        <p:nvSpPr>
          <p:cNvPr id="9" name="TextBox 8">
            <a:extLst>
              <a:ext uri="{FF2B5EF4-FFF2-40B4-BE49-F238E27FC236}">
                <a16:creationId xmlns:a16="http://schemas.microsoft.com/office/drawing/2014/main" id="{90AED20C-720B-892F-CA2E-36FDD9B54BA2}"/>
              </a:ext>
            </a:extLst>
          </p:cNvPr>
          <p:cNvSpPr txBox="1"/>
          <p:nvPr/>
        </p:nvSpPr>
        <p:spPr>
          <a:xfrm>
            <a:off x="6600249" y="5305350"/>
            <a:ext cx="7278188" cy="307777"/>
          </a:xfrm>
          <a:prstGeom prst="rect">
            <a:avLst/>
          </a:prstGeom>
          <a:noFill/>
        </p:spPr>
        <p:txBody>
          <a:bodyPr wrap="square">
            <a:spAutoFit/>
          </a:bodyPr>
          <a:lstStyle/>
          <a:p>
            <a:r>
              <a:rPr lang="en-AU" sz="1400" dirty="0">
                <a:hlinkClick r:id="rId2"/>
              </a:rPr>
              <a:t>New Open Access Publishing Model for ICPS Coming in 2024 (acm.org)</a:t>
            </a:r>
            <a:endParaRPr lang="en-AU" sz="1400" dirty="0"/>
          </a:p>
        </p:txBody>
      </p:sp>
      <p:sp>
        <p:nvSpPr>
          <p:cNvPr id="12" name="TextBox 11">
            <a:extLst>
              <a:ext uri="{FF2B5EF4-FFF2-40B4-BE49-F238E27FC236}">
                <a16:creationId xmlns:a16="http://schemas.microsoft.com/office/drawing/2014/main" id="{C90E2B06-C3B2-98AC-2D73-A4953BD40CCE}"/>
              </a:ext>
            </a:extLst>
          </p:cNvPr>
          <p:cNvSpPr txBox="1"/>
          <p:nvPr/>
        </p:nvSpPr>
        <p:spPr>
          <a:xfrm>
            <a:off x="6521522" y="3090446"/>
            <a:ext cx="5287301" cy="1384995"/>
          </a:xfrm>
          <a:prstGeom prst="rect">
            <a:avLst/>
          </a:prstGeom>
          <a:noFill/>
        </p:spPr>
        <p:txBody>
          <a:bodyPr wrap="square">
            <a:spAutoFit/>
          </a:bodyPr>
          <a:lstStyle/>
          <a:p>
            <a:r>
              <a:rPr lang="en-AU" sz="1400" dirty="0">
                <a:solidFill>
                  <a:srgbClr val="0070C0"/>
                </a:solidFill>
              </a:rPr>
              <a:t>“</a:t>
            </a:r>
            <a:r>
              <a:rPr lang="en-AU" sz="1400" i="1" dirty="0">
                <a:solidFill>
                  <a:srgbClr val="0070C0"/>
                </a:solidFill>
              </a:rPr>
              <a:t>The ACM OPEN model was developed with this challenge in mind. Rather than basing cost on the exact number of articles published each year, which is typically multiplied by an agreed APC price </a:t>
            </a:r>
            <a:r>
              <a:rPr lang="en-AU" sz="1400" b="1" i="1" dirty="0">
                <a:solidFill>
                  <a:srgbClr val="0070C0"/>
                </a:solidFill>
              </a:rPr>
              <a:t>(~$2,500 - $3,000 per article </a:t>
            </a:r>
            <a:r>
              <a:rPr lang="en-AU" sz="1400" i="1" dirty="0">
                <a:solidFill>
                  <a:srgbClr val="0070C0"/>
                </a:solidFill>
              </a:rPr>
              <a:t>for many of the large for-profit commercial publishers) to arrive at the total annual deal value to be paid to the Publisher”</a:t>
            </a:r>
          </a:p>
        </p:txBody>
      </p:sp>
      <p:pic>
        <p:nvPicPr>
          <p:cNvPr id="3" name="Picture 2">
            <a:extLst>
              <a:ext uri="{FF2B5EF4-FFF2-40B4-BE49-F238E27FC236}">
                <a16:creationId xmlns:a16="http://schemas.microsoft.com/office/drawing/2014/main" id="{3E3A7612-A368-C1B8-9547-60905EED60A3}"/>
              </a:ext>
            </a:extLst>
          </p:cNvPr>
          <p:cNvPicPr>
            <a:picLocks noChangeAspect="1"/>
          </p:cNvPicPr>
          <p:nvPr/>
        </p:nvPicPr>
        <p:blipFill>
          <a:blip r:embed="rId3"/>
          <a:stretch>
            <a:fillRect/>
          </a:stretch>
        </p:blipFill>
        <p:spPr>
          <a:xfrm>
            <a:off x="10401300" y="6206086"/>
            <a:ext cx="1790700" cy="651914"/>
          </a:xfrm>
          <a:prstGeom prst="rect">
            <a:avLst/>
          </a:prstGeom>
        </p:spPr>
      </p:pic>
    </p:spTree>
    <p:extLst>
      <p:ext uri="{BB962C8B-B14F-4D97-AF65-F5344CB8AC3E}">
        <p14:creationId xmlns:p14="http://schemas.microsoft.com/office/powerpoint/2010/main" val="3489837180"/>
      </p:ext>
    </p:extLst>
  </p:cSld>
  <p:clrMapOvr>
    <a:masterClrMapping/>
  </p:clrMapOvr>
</p:sld>
</file>

<file path=ppt/theme/theme1.xml><?xml version="1.0" encoding="utf-8"?>
<a:theme xmlns:a="http://schemas.openxmlformats.org/drawingml/2006/main" name="ANSTO Title">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70835900-DB24-1E4B-9B40-D34C4D8F1E42}" vid="{69AA42AE-D526-B44A-B547-63CED81F3E1C}"/>
    </a:ext>
  </a:extLst>
</a:theme>
</file>

<file path=ppt/theme/theme2.xml><?xml version="1.0" encoding="utf-8"?>
<a:theme xmlns:a="http://schemas.openxmlformats.org/drawingml/2006/main" name="ANSTO Main Content">
  <a:themeElements>
    <a:clrScheme name="">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70835900-DB24-1E4B-9B40-D34C4D8F1E42}" vid="{D16FAA05-3DA8-F14D-842C-EFB52E22212E}"/>
    </a:ext>
  </a:extLst>
</a:theme>
</file>

<file path=ppt/theme/theme3.xml><?xml version="1.0" encoding="utf-8"?>
<a:theme xmlns:a="http://schemas.openxmlformats.org/drawingml/2006/main" name="ANSTO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70835900-DB24-1E4B-9B40-D34C4D8F1E42}" vid="{E3F1BEE3-0D6F-0A43-BF38-EF93417307AD}"/>
    </a:ext>
  </a:extLst>
</a:theme>
</file>

<file path=ppt/theme/theme4.xml><?xml version="1.0" encoding="utf-8"?>
<a:theme xmlns:a="http://schemas.openxmlformats.org/drawingml/2006/main" name="ANSTO Dark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70835900-DB24-1E4B-9B40-D34C4D8F1E42}" vid="{0187362D-D8D4-7748-9442-5A3F9C811044}"/>
    </a:ext>
  </a:extLst>
</a:theme>
</file>

<file path=ppt/theme/theme5.xml><?xml version="1.0" encoding="utf-8"?>
<a:theme xmlns:a="http://schemas.openxmlformats.org/drawingml/2006/main" name="ANSTO Teal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70835900-DB24-1E4B-9B40-D34C4D8F1E42}" vid="{45049870-FAC7-D541-8A40-EF1B244BC2EA}"/>
    </a:ext>
  </a:extLst>
</a:theme>
</file>

<file path=ppt/theme/theme6.xml><?xml version="1.0" encoding="utf-8"?>
<a:theme xmlns:a="http://schemas.openxmlformats.org/drawingml/2006/main" name="ANSTO Thank you slide">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70835900-DB24-1E4B-9B40-D34C4D8F1E42}" vid="{AFDF4BAD-DAD5-664B-9F2B-BE4D436AC10D}"/>
    </a:ext>
  </a:extLst>
</a:theme>
</file>

<file path=docProps/app.xml><?xml version="1.0" encoding="utf-8"?>
<Properties xmlns="http://schemas.openxmlformats.org/officeDocument/2006/extended-properties" xmlns:vt="http://schemas.openxmlformats.org/officeDocument/2006/docPropsVTypes">
  <Template>blank</Template>
  <TotalTime>2846</TotalTime>
  <Words>1794</Words>
  <Application>Microsoft Office PowerPoint</Application>
  <PresentationFormat>Widescreen</PresentationFormat>
  <Paragraphs>215</Paragraphs>
  <Slides>25</Slides>
  <Notes>0</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25</vt:i4>
      </vt:variant>
    </vt:vector>
  </HeadingPairs>
  <TitlesOfParts>
    <vt:vector size="38" baseType="lpstr">
      <vt:lpstr>Wingdings</vt:lpstr>
      <vt:lpstr>Fira Sans ExtraBold</vt:lpstr>
      <vt:lpstr>Arial</vt:lpstr>
      <vt:lpstr>Fira Sans Light</vt:lpstr>
      <vt:lpstr>Poppins</vt:lpstr>
      <vt:lpstr>Calibri</vt:lpstr>
      <vt:lpstr>Fira Sans</vt:lpstr>
      <vt:lpstr>ANSTO Title</vt:lpstr>
      <vt:lpstr>ANSTO Main Content</vt:lpstr>
      <vt:lpstr>ANSTO Blue slides</vt:lpstr>
      <vt:lpstr>ANSTO Dark blue slides</vt:lpstr>
      <vt:lpstr>ANSTO Teal slides</vt:lpstr>
      <vt:lpstr>ANSTO Thank you slide</vt:lpstr>
      <vt:lpstr>What is JACoW and What Does It Offer To Your Conference</vt:lpstr>
      <vt:lpstr>Disclaimer  </vt:lpstr>
      <vt:lpstr>How the world changed….</vt:lpstr>
      <vt:lpstr>Conferences Before JACoW</vt:lpstr>
      <vt:lpstr>Cost to access </vt:lpstr>
      <vt:lpstr>The Milestones on the Path</vt:lpstr>
      <vt:lpstr>What is JACoW?</vt:lpstr>
      <vt:lpstr>Comparison </vt:lpstr>
      <vt:lpstr>Comparison ACM ICPS ($USD)</vt:lpstr>
      <vt:lpstr>Comparison ACM ICPS ($USD)</vt:lpstr>
      <vt:lpstr>JACoW Has Always Been Open Access!</vt:lpstr>
      <vt:lpstr>What are the Requirements of JACoW?</vt:lpstr>
      <vt:lpstr>The JACoW Charter</vt:lpstr>
      <vt:lpstr>What is JACoW? A Website (or more)</vt:lpstr>
      <vt:lpstr>What Is JACoW? A Collaboration</vt:lpstr>
      <vt:lpstr>Collaboration, what does it give you?</vt:lpstr>
      <vt:lpstr>Building up Team Members</vt:lpstr>
      <vt:lpstr>Join us at the bar….</vt:lpstr>
      <vt:lpstr>IPAC’23 JACoW Team (Venice)</vt:lpstr>
      <vt:lpstr>PowerPoint Presentation</vt:lpstr>
      <vt:lpstr>JACoW: Producing Excellent Proceedings</vt:lpstr>
      <vt:lpstr>Recommended Inspirational Reading</vt:lpstr>
      <vt:lpstr>Thank You!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JACoW and What Does It Offer To Your Conference</dc:title>
  <dc:creator>BUTTON, David</dc:creator>
  <cp:lastModifiedBy>BUTTON, David</cp:lastModifiedBy>
  <cp:revision>1</cp:revision>
  <dcterms:created xsi:type="dcterms:W3CDTF">2023-11-20T23:35:27Z</dcterms:created>
  <dcterms:modified xsi:type="dcterms:W3CDTF">2023-11-27T15:02:29Z</dcterms:modified>
</cp:coreProperties>
</file>